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702030302020204" pitchFamily="66" charset="0"/>
      <p:regular r:id="rId13"/>
      <p:bold r:id="rId14"/>
      <p:italic r:id="rId15"/>
      <p:boldItalic r:id="rId16"/>
    </p:embeddedFont>
    <p:embeddedFont>
      <p:font typeface="Indi Kazka" panose="020B0604020202020204" charset="0"/>
      <p:regular r:id="rId17"/>
    </p:embeddedFont>
    <p:embeddedFont>
      <p:font typeface="League Gothic" panose="020B0604020202020204" charset="0"/>
      <p:regular r:id="rId18"/>
    </p:embeddedFont>
    <p:embeddedFont>
      <p:font typeface="Verdana" panose="020B060403050404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varScale="1">
        <p:scale>
          <a:sx n="50" d="100"/>
          <a:sy n="50" d="100"/>
        </p:scale>
        <p:origin x="259"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03/06/2025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03/06/2025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0.xml"/><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21.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eg"/><Relationship Id="rId7" Type="http://schemas.openxmlformats.org/officeDocument/2006/relationships/image" Target="../media/image10.gi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 Id="rId9" Type="http://schemas.openxmlformats.org/officeDocument/2006/relationships/image" Target="../media/image12.gif"/></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6.jpe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2.png"/><Relationship Id="rId5" Type="http://schemas.openxmlformats.org/officeDocument/2006/relationships/image" Target="../media/image6.jpe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a:p>
            <a:pPr algn="ctr">
              <a:lnSpc>
                <a:spcPts val="11200"/>
              </a:lnSpc>
              <a:spcBef>
                <a:spcPct val="0"/>
              </a:spcBef>
            </a:pPr>
            <a:r>
              <a:rPr lang="en-US" sz="3200">
                <a:solidFill>
                  <a:srgbClr val="000000"/>
                </a:solidFill>
                <a:latin typeface="Indi Kazka"/>
                <a:ea typeface="Indi Kazka"/>
                <a:cs typeface="Indi Kazka"/>
                <a:sym typeface="Indi Kazka"/>
              </a:rPr>
              <a:t>world </a:t>
            </a:r>
            <a:r>
              <a:rPr lang="en-US" sz="3200" dirty="0">
                <a:solidFill>
                  <a:srgbClr val="000000"/>
                </a:solidFill>
                <a:latin typeface="Indi Kazka"/>
                <a:ea typeface="Indi Kazka"/>
                <a:cs typeface="Indi Kazka"/>
                <a:sym typeface="Indi Kazka"/>
              </a:rPr>
              <a:t>in chaos due to the eye gone missing</a:t>
            </a:r>
          </a:p>
          <a:p>
            <a:pPr algn="ctr">
              <a:lnSpc>
                <a:spcPts val="11200"/>
              </a:lnSpc>
              <a:spcBef>
                <a:spcPct val="0"/>
              </a:spcBef>
            </a:pPr>
            <a:r>
              <a:rPr lang="en-US" sz="3200" dirty="0">
                <a:solidFill>
                  <a:srgbClr val="000000"/>
                </a:solidFill>
                <a:latin typeface="Indi Kazka"/>
                <a:ea typeface="Indi Kazka"/>
                <a:cs typeface="Indi Kazka"/>
                <a:sym typeface="Indi Kazka"/>
              </a:rPr>
              <a:t>Defeated enemies drop suits for the player to wear</a:t>
            </a:r>
          </a:p>
          <a:p>
            <a:pPr algn="ctr">
              <a:lnSpc>
                <a:spcPts val="11200"/>
              </a:lnSpc>
              <a:spcBef>
                <a:spcPct val="0"/>
              </a:spcBef>
            </a:pPr>
            <a:r>
              <a:rPr lang="en-US" sz="3200" dirty="0">
                <a:solidFill>
                  <a:srgbClr val="000000"/>
                </a:solidFill>
                <a:latin typeface="Indi Kazka"/>
                <a:ea typeface="Indi Kazka"/>
                <a:cs typeface="Indi Kazka"/>
                <a:sym typeface="Indi Kazka"/>
              </a:rPr>
              <a:t>Play and progress through suits abilities to return the eye</a:t>
            </a:r>
            <a:endParaRPr lang="en-US" sz="8000" dirty="0">
              <a:solidFill>
                <a:srgbClr val="000000"/>
              </a:solidFill>
              <a:latin typeface="Indi Kazka"/>
              <a:ea typeface="Indi Kazka"/>
              <a:cs typeface="Indi Kazka"/>
              <a:sym typeface="Indi Kazka"/>
            </a:endParaRP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8839198" y="7120128"/>
            <a:ext cx="3361517" cy="3361517"/>
          </a:xfrm>
          <a:prstGeom prst="rect">
            <a:avLst/>
          </a:prstGeom>
        </p:spPr>
      </p:pic>
      <p:pic>
        <p:nvPicPr>
          <p:cNvPr id="6" name="Picture 5" descr="A cartoon of a grey animal&#10;&#10;AI-generated content may be incorrect.">
            <a:extLst>
              <a:ext uri="{FF2B5EF4-FFF2-40B4-BE49-F238E27FC236}">
                <a16:creationId xmlns:a16="http://schemas.microsoft.com/office/drawing/2014/main" id="{B085D962-3095-77B5-9158-58A633148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9864" y="6925484"/>
            <a:ext cx="3361516" cy="3361516"/>
          </a:xfrm>
          <a:prstGeom prst="rect">
            <a:avLst/>
          </a:prstGeom>
        </p:spPr>
      </p:pic>
      <p:pic>
        <p:nvPicPr>
          <p:cNvPr id="8" name="Picture 7" descr="A cartoon character in the dark&#10;&#10;AI-generated content may be incorrect.">
            <a:extLst>
              <a:ext uri="{FF2B5EF4-FFF2-40B4-BE49-F238E27FC236}">
                <a16:creationId xmlns:a16="http://schemas.microsoft.com/office/drawing/2014/main" id="{F17FA45A-DBF3-102D-DF42-348A0CF6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4141" y="-182177"/>
            <a:ext cx="3361516" cy="3361516"/>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76968253-21E7-A8BA-43A9-399BC75855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925484"/>
            <a:ext cx="6035040" cy="3319272"/>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8C87E675-1C9A-1818-42A7-582D4DE68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3501" y="7120128"/>
            <a:ext cx="3361516" cy="33615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1" y="0"/>
            <a:ext cx="18288000" cy="10365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Large scaled world</a:t>
            </a:r>
          </a:p>
          <a:p>
            <a:pPr marL="0" lvl="1" indent="-316227">
              <a:lnSpc>
                <a:spcPct val="170000"/>
              </a:lnSpc>
              <a:spcBef>
                <a:spcPct val="0"/>
              </a:spcBef>
              <a:buFont typeface="Arial"/>
              <a:buChar char="•"/>
            </a:pPr>
            <a:r>
              <a:rPr lang="en-US" dirty="0">
                <a:ln/>
                <a:solidFill>
                  <a:srgbClr val="F4F4F4"/>
                </a:solidFill>
                <a:latin typeface="Comic Sans MS"/>
                <a:rtl val="0"/>
              </a:rPr>
              <a:t>Handle different kinds of abilities and suits</a:t>
            </a:r>
          </a:p>
          <a:p>
            <a:pPr marL="0" lvl="1" indent="-316227">
              <a:lnSpc>
                <a:spcPct val="170000"/>
              </a:lnSpc>
              <a:spcBef>
                <a:spcPct val="0"/>
              </a:spcBef>
              <a:buFont typeface="Arial"/>
              <a:buChar char="•"/>
            </a:pPr>
            <a:r>
              <a:rPr lang="en-US" dirty="0">
                <a:ln/>
                <a:solidFill>
                  <a:srgbClr val="F4F4F4"/>
                </a:solidFill>
                <a:latin typeface="Comic Sans MS"/>
                <a:rtl val="0"/>
              </a:rPr>
              <a:t>Adjust player functionality based on equipped suit</a:t>
            </a:r>
          </a:p>
          <a:p>
            <a:pPr marL="0" lvl="1" indent="-316227">
              <a:lnSpc>
                <a:spcPct val="170000"/>
              </a:lnSpc>
              <a:spcBef>
                <a:spcPct val="0"/>
              </a:spcBef>
              <a:buFont typeface="Arial"/>
              <a:buChar char="•"/>
            </a:pPr>
            <a:r>
              <a:rPr lang="en-US" dirty="0">
                <a:ln/>
                <a:solidFill>
                  <a:srgbClr val="F4F4F4"/>
                </a:solidFill>
                <a:latin typeface="Comic Sans MS"/>
                <a:rtl val="0"/>
              </a:rPr>
              <a:t>Create distinct behavior for each enemy</a:t>
            </a:r>
          </a:p>
          <a:p>
            <a:pPr marL="0" lvl="1" indent="-316227">
              <a:lnSpc>
                <a:spcPct val="170000"/>
              </a:lnSpc>
              <a:spcBef>
                <a:spcPct val="0"/>
              </a:spcBef>
              <a:buFont typeface="Arial"/>
              <a:buChar char="•"/>
            </a:pPr>
            <a:r>
              <a:rPr lang="en-US" dirty="0">
                <a:ln/>
                <a:solidFill>
                  <a:srgbClr val="F4F4F4"/>
                </a:solidFill>
                <a:latin typeface="Comic Sans MS"/>
                <a:rtl val="0"/>
              </a:rPr>
              <a:t>Independent yet coordinated game parts</a:t>
            </a:r>
          </a:p>
        </p:txBody>
      </p:sp>
      <p:grpSp>
        <p:nvGrpSpPr>
          <p:cNvPr id="207" name="Group 206">
            <a:extLst>
              <a:ext uri="{FF2B5EF4-FFF2-40B4-BE49-F238E27FC236}">
                <a16:creationId xmlns:a16="http://schemas.microsoft.com/office/drawing/2014/main" id="{2ADDEF8A-AD63-9294-57EE-5EEB5D9EF28C}"/>
              </a:ext>
            </a:extLst>
          </p:cNvPr>
          <p:cNvGrpSpPr/>
          <p:nvPr/>
        </p:nvGrpSpPr>
        <p:grpSpPr>
          <a:xfrm>
            <a:off x="1600200" y="6206624"/>
            <a:ext cx="14842497" cy="3944578"/>
            <a:chOff x="1600200" y="6206624"/>
            <a:chExt cx="14842497" cy="3944578"/>
          </a:xfrm>
        </p:grpSpPr>
        <p:sp>
          <p:nvSpPr>
            <p:cNvPr id="141" name="TextBox 140">
              <a:extLst>
                <a:ext uri="{FF2B5EF4-FFF2-40B4-BE49-F238E27FC236}">
                  <a16:creationId xmlns:a16="http://schemas.microsoft.com/office/drawing/2014/main" id="{F30D1DE8-0527-0F4C-3DD0-6F90E9F83ED7}"/>
                </a:ext>
              </a:extLst>
            </p:cNvPr>
            <p:cNvSpPr txBox="1"/>
            <p:nvPr/>
          </p:nvSpPr>
          <p:spPr>
            <a:xfrm>
              <a:off x="8025057" y="9781870"/>
              <a:ext cx="2365237"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Core Gameplay Loop</a:t>
              </a:r>
            </a:p>
          </p:txBody>
        </p:sp>
        <p:grpSp>
          <p:nvGrpSpPr>
            <p:cNvPr id="149" name="Graphic 146">
              <a:extLst>
                <a:ext uri="{FF2B5EF4-FFF2-40B4-BE49-F238E27FC236}">
                  <a16:creationId xmlns:a16="http://schemas.microsoft.com/office/drawing/2014/main" id="{01A6BBDB-C6D3-F9F7-F1C8-E4D062A638FD}"/>
                </a:ext>
              </a:extLst>
            </p:cNvPr>
            <p:cNvGrpSpPr/>
            <p:nvPr/>
          </p:nvGrpSpPr>
          <p:grpSpPr>
            <a:xfrm>
              <a:off x="1600200" y="6206624"/>
              <a:ext cx="14842497" cy="3379700"/>
              <a:chOff x="1815894" y="6341324"/>
              <a:chExt cx="14567837" cy="3317649"/>
            </a:xfrm>
          </p:grpSpPr>
          <p:grpSp>
            <p:nvGrpSpPr>
              <p:cNvPr id="150" name="Graphic 146">
                <a:extLst>
                  <a:ext uri="{FF2B5EF4-FFF2-40B4-BE49-F238E27FC236}">
                    <a16:creationId xmlns:a16="http://schemas.microsoft.com/office/drawing/2014/main" id="{FD18EA2C-175B-7971-3447-4D09222629B0}"/>
                  </a:ext>
                </a:extLst>
              </p:cNvPr>
              <p:cNvGrpSpPr/>
              <p:nvPr/>
            </p:nvGrpSpPr>
            <p:grpSpPr>
              <a:xfrm>
                <a:off x="1815894" y="7374885"/>
                <a:ext cx="3227146" cy="1061867"/>
                <a:chOff x="1815894" y="7374885"/>
                <a:chExt cx="3227146" cy="1061867"/>
              </a:xfrm>
            </p:grpSpPr>
            <p:grpSp>
              <p:nvGrpSpPr>
                <p:cNvPr id="151" name="Graphic 146">
                  <a:extLst>
                    <a:ext uri="{FF2B5EF4-FFF2-40B4-BE49-F238E27FC236}">
                      <a16:creationId xmlns:a16="http://schemas.microsoft.com/office/drawing/2014/main" id="{52ECA8E3-1FA2-DEC2-8F7F-E07705E1629C}"/>
                    </a:ext>
                  </a:extLst>
                </p:cNvPr>
                <p:cNvGrpSpPr/>
                <p:nvPr/>
              </p:nvGrpSpPr>
              <p:grpSpPr>
                <a:xfrm>
                  <a:off x="1815894" y="7374885"/>
                  <a:ext cx="3227146" cy="1061867"/>
                  <a:chOff x="1815894" y="7374885"/>
                  <a:chExt cx="3227146" cy="1061867"/>
                </a:xfrm>
              </p:grpSpPr>
              <p:sp>
                <p:nvSpPr>
                  <p:cNvPr id="152" name="Freeform 151">
                    <a:extLst>
                      <a:ext uri="{FF2B5EF4-FFF2-40B4-BE49-F238E27FC236}">
                        <a16:creationId xmlns:a16="http://schemas.microsoft.com/office/drawing/2014/main" id="{BDB3DDC5-9702-26CD-2511-2BC7784924D9}"/>
                      </a:ext>
                    </a:extLst>
                  </p:cNvPr>
                  <p:cNvSpPr/>
                  <p:nvPr/>
                </p:nvSpPr>
                <p:spPr>
                  <a:xfrm>
                    <a:off x="1885582" y="7421442"/>
                    <a:ext cx="3157458" cy="1005626"/>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10550808-EF71-5162-ED8A-4A2D006DB1B1}"/>
                      </a:ext>
                    </a:extLst>
                  </p:cNvPr>
                  <p:cNvSpPr/>
                  <p:nvPr/>
                </p:nvSpPr>
                <p:spPr>
                  <a:xfrm>
                    <a:off x="1815894" y="7374885"/>
                    <a:ext cx="2538300" cy="1061867"/>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2D2D2D"/>
                  </a:solidFill>
                  <a:ln w="18683"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E8E2191D-0388-8944-15F1-07B66F13D542}"/>
                      </a:ext>
                    </a:extLst>
                  </p:cNvPr>
                  <p:cNvSpPr/>
                  <p:nvPr/>
                </p:nvSpPr>
                <p:spPr>
                  <a:xfrm>
                    <a:off x="1871313" y="7385342"/>
                    <a:ext cx="2482882" cy="1046195"/>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56050" cap="rnd">
                    <a:solidFill>
                      <a:srgbClr val="677B8F"/>
                    </a:solidFill>
                    <a:prstDash val="solid"/>
                    <a:round/>
                  </a:ln>
                </p:spPr>
                <p:txBody>
                  <a:bodyPr rtlCol="0" anchor="ctr"/>
                  <a:lstStyle/>
                  <a:p>
                    <a:endParaRPr lang="en-IL"/>
                  </a:p>
                </p:txBody>
              </p:sp>
            </p:grpSp>
            <p:sp>
              <p:nvSpPr>
                <p:cNvPr id="155" name="TextBox 154">
                  <a:extLst>
                    <a:ext uri="{FF2B5EF4-FFF2-40B4-BE49-F238E27FC236}">
                      <a16:creationId xmlns:a16="http://schemas.microsoft.com/office/drawing/2014/main" id="{11D3CDDF-5F5A-4021-7CF2-A407600C0215}"/>
                    </a:ext>
                  </a:extLst>
                </p:cNvPr>
                <p:cNvSpPr txBox="1"/>
                <p:nvPr/>
              </p:nvSpPr>
              <p:spPr>
                <a:xfrm>
                  <a:off x="2234819" y="7507026"/>
                  <a:ext cx="1790875" cy="907300"/>
                </a:xfrm>
                <a:prstGeom prst="rect">
                  <a:avLst/>
                </a:prstGeom>
                <a:noFill/>
              </p:spPr>
              <p:txBody>
                <a:bodyPr wrap="none" rtlCol="0">
                  <a:spAutoFit/>
                </a:bodyPr>
                <a:lstStyle/>
                <a:p>
                  <a:pPr algn="ctr"/>
                  <a:r>
                    <a:rPr lang="en-IL" sz="2648" spc="0" baseline="0" dirty="0">
                      <a:ln/>
                      <a:solidFill>
                        <a:srgbClr val="F4F4F4"/>
                      </a:solidFill>
                      <a:latin typeface="Comic Sans MS"/>
                      <a:sym typeface="Comic Sans MS"/>
                      <a:rtl val="0"/>
                    </a:rPr>
                    <a:t>Explore &amp;</a:t>
                  </a:r>
                  <a:br>
                    <a:rPr lang="en-IL" sz="2648" spc="0" baseline="0" dirty="0">
                      <a:ln/>
                      <a:solidFill>
                        <a:srgbClr val="F4F4F4"/>
                      </a:solidFill>
                      <a:latin typeface="Comic Sans MS"/>
                      <a:sym typeface="Comic Sans MS"/>
                      <a:rtl val="0"/>
                    </a:rPr>
                  </a:br>
                  <a:r>
                    <a:rPr lang="en-IL" sz="2648" spc="0" baseline="0" dirty="0">
                      <a:ln/>
                      <a:solidFill>
                        <a:srgbClr val="F4F4F4"/>
                      </a:solidFill>
                      <a:latin typeface="Comic Sans MS"/>
                      <a:sym typeface="Comic Sans MS"/>
                      <a:rtl val="0"/>
                    </a:rPr>
                    <a:t>Encounter</a:t>
                  </a:r>
                </a:p>
              </p:txBody>
            </p:sp>
          </p:grpSp>
          <p:grpSp>
            <p:nvGrpSpPr>
              <p:cNvPr id="156" name="Graphic 146">
                <a:extLst>
                  <a:ext uri="{FF2B5EF4-FFF2-40B4-BE49-F238E27FC236}">
                    <a16:creationId xmlns:a16="http://schemas.microsoft.com/office/drawing/2014/main" id="{57047716-0510-8DC9-9BD1-18FF7D45AAE6}"/>
                  </a:ext>
                </a:extLst>
              </p:cNvPr>
              <p:cNvGrpSpPr/>
              <p:nvPr/>
            </p:nvGrpSpPr>
            <p:grpSpPr>
              <a:xfrm>
                <a:off x="7593099" y="6341324"/>
                <a:ext cx="3072636" cy="1080117"/>
                <a:chOff x="7593099" y="6341324"/>
                <a:chExt cx="3072636" cy="1080117"/>
              </a:xfrm>
            </p:grpSpPr>
            <p:grpSp>
              <p:nvGrpSpPr>
                <p:cNvPr id="157" name="Graphic 146">
                  <a:extLst>
                    <a:ext uri="{FF2B5EF4-FFF2-40B4-BE49-F238E27FC236}">
                      <a16:creationId xmlns:a16="http://schemas.microsoft.com/office/drawing/2014/main" id="{F1C1E683-49B1-5AE2-9D9B-537F19E5610B}"/>
                    </a:ext>
                  </a:extLst>
                </p:cNvPr>
                <p:cNvGrpSpPr/>
                <p:nvPr/>
              </p:nvGrpSpPr>
              <p:grpSpPr>
                <a:xfrm>
                  <a:off x="7593099" y="6341324"/>
                  <a:ext cx="3072636" cy="1080117"/>
                  <a:chOff x="7593099" y="6341324"/>
                  <a:chExt cx="3072636" cy="1080117"/>
                </a:xfrm>
              </p:grpSpPr>
              <p:sp>
                <p:nvSpPr>
                  <p:cNvPr id="158" name="Freeform 157">
                    <a:extLst>
                      <a:ext uri="{FF2B5EF4-FFF2-40B4-BE49-F238E27FC236}">
                        <a16:creationId xmlns:a16="http://schemas.microsoft.com/office/drawing/2014/main" id="{29A7D201-97C1-28AC-15D1-49AB8FC9F88A}"/>
                      </a:ext>
                    </a:extLst>
                  </p:cNvPr>
                  <p:cNvSpPr/>
                  <p:nvPr/>
                </p:nvSpPr>
                <p:spPr>
                  <a:xfrm>
                    <a:off x="7640002" y="6341324"/>
                    <a:ext cx="2989309" cy="1080117"/>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94689036-D873-A42A-DBF9-3B617766602E}"/>
                      </a:ext>
                    </a:extLst>
                  </p:cNvPr>
                  <p:cNvSpPr/>
                  <p:nvPr/>
                </p:nvSpPr>
                <p:spPr>
                  <a:xfrm>
                    <a:off x="7593099" y="6457421"/>
                    <a:ext cx="3072636" cy="889257"/>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2D2D2D"/>
                  </a:solidFill>
                  <a:ln w="18683" cap="flat">
                    <a:noFill/>
                    <a:prstDash val="solid"/>
                    <a:miter/>
                  </a:ln>
                </p:spPr>
                <p:txBody>
                  <a:bodyPr rtlCol="0" anchor="ctr"/>
                  <a:lstStyle/>
                  <a:p>
                    <a:endParaRPr lang="en-IL" dirty="0"/>
                  </a:p>
                </p:txBody>
              </p:sp>
              <p:sp>
                <p:nvSpPr>
                  <p:cNvPr id="160" name="Freeform 159">
                    <a:extLst>
                      <a:ext uri="{FF2B5EF4-FFF2-40B4-BE49-F238E27FC236}">
                        <a16:creationId xmlns:a16="http://schemas.microsoft.com/office/drawing/2014/main" id="{72FB4F6B-F95E-CBF1-3CE6-87691B9053FA}"/>
                      </a:ext>
                    </a:extLst>
                  </p:cNvPr>
                  <p:cNvSpPr/>
                  <p:nvPr/>
                </p:nvSpPr>
                <p:spPr>
                  <a:xfrm>
                    <a:off x="7640002" y="6437572"/>
                    <a:ext cx="3011810" cy="918460"/>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56050" cap="rnd">
                    <a:solidFill>
                      <a:srgbClr val="677B8F"/>
                    </a:solidFill>
                    <a:prstDash val="solid"/>
                    <a:round/>
                  </a:ln>
                </p:spPr>
                <p:txBody>
                  <a:bodyPr rtlCol="0" anchor="ctr"/>
                  <a:lstStyle/>
                  <a:p>
                    <a:endParaRPr lang="en-IL"/>
                  </a:p>
                </p:txBody>
              </p:sp>
            </p:grpSp>
            <p:sp>
              <p:nvSpPr>
                <p:cNvPr id="161" name="TextBox 160">
                  <a:extLst>
                    <a:ext uri="{FF2B5EF4-FFF2-40B4-BE49-F238E27FC236}">
                      <a16:creationId xmlns:a16="http://schemas.microsoft.com/office/drawing/2014/main" id="{0D80F0B3-BB1D-F030-47C0-15C7379EA25F}"/>
                    </a:ext>
                  </a:extLst>
                </p:cNvPr>
                <p:cNvSpPr txBox="1"/>
                <p:nvPr/>
              </p:nvSpPr>
              <p:spPr>
                <a:xfrm>
                  <a:off x="7855704" y="6596735"/>
                  <a:ext cx="2613216"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Defeat Enemy</a:t>
                  </a:r>
                </a:p>
              </p:txBody>
            </p:sp>
          </p:grpSp>
          <p:grpSp>
            <p:nvGrpSpPr>
              <p:cNvPr id="162" name="Graphic 146">
                <a:extLst>
                  <a:ext uri="{FF2B5EF4-FFF2-40B4-BE49-F238E27FC236}">
                    <a16:creationId xmlns:a16="http://schemas.microsoft.com/office/drawing/2014/main" id="{66B30DE2-9CFB-B00F-D2AA-54B192B36CE2}"/>
                  </a:ext>
                </a:extLst>
              </p:cNvPr>
              <p:cNvGrpSpPr/>
              <p:nvPr/>
            </p:nvGrpSpPr>
            <p:grpSpPr>
              <a:xfrm>
                <a:off x="13513925" y="7468743"/>
                <a:ext cx="2869806" cy="1062798"/>
                <a:chOff x="13513925" y="7468743"/>
                <a:chExt cx="2869806" cy="1062798"/>
              </a:xfrm>
            </p:grpSpPr>
            <p:grpSp>
              <p:nvGrpSpPr>
                <p:cNvPr id="163" name="Graphic 146">
                  <a:extLst>
                    <a:ext uri="{FF2B5EF4-FFF2-40B4-BE49-F238E27FC236}">
                      <a16:creationId xmlns:a16="http://schemas.microsoft.com/office/drawing/2014/main" id="{7AC7E3FE-0D08-78EE-BF3D-8229C0681456}"/>
                    </a:ext>
                  </a:extLst>
                </p:cNvPr>
                <p:cNvGrpSpPr/>
                <p:nvPr/>
              </p:nvGrpSpPr>
              <p:grpSpPr>
                <a:xfrm>
                  <a:off x="13513925" y="7468743"/>
                  <a:ext cx="2869806" cy="1062798"/>
                  <a:chOff x="13513925" y="7468743"/>
                  <a:chExt cx="2869806" cy="1062798"/>
                </a:xfrm>
              </p:grpSpPr>
              <p:sp>
                <p:nvSpPr>
                  <p:cNvPr id="164" name="Freeform 163">
                    <a:extLst>
                      <a:ext uri="{FF2B5EF4-FFF2-40B4-BE49-F238E27FC236}">
                        <a16:creationId xmlns:a16="http://schemas.microsoft.com/office/drawing/2014/main" id="{7CD6A254-3B77-5026-B79A-E63C9461FC45}"/>
                      </a:ext>
                    </a:extLst>
                  </p:cNvPr>
                  <p:cNvSpPr/>
                  <p:nvPr/>
                </p:nvSpPr>
                <p:spPr>
                  <a:xfrm>
                    <a:off x="13543888" y="7533178"/>
                    <a:ext cx="2839843" cy="949758"/>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66EB8E41-E5F2-7DC6-5E06-8610AA96D320}"/>
                      </a:ext>
                    </a:extLst>
                  </p:cNvPr>
                  <p:cNvSpPr/>
                  <p:nvPr/>
                </p:nvSpPr>
                <p:spPr>
                  <a:xfrm>
                    <a:off x="13566681" y="7468743"/>
                    <a:ext cx="2302099" cy="1062798"/>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2D2D2D"/>
                  </a:solidFill>
                  <a:ln w="18683"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59E04BA1-9439-76C4-C90E-1618ECB2CD82}"/>
                      </a:ext>
                    </a:extLst>
                  </p:cNvPr>
                  <p:cNvSpPr/>
                  <p:nvPr/>
                </p:nvSpPr>
                <p:spPr>
                  <a:xfrm>
                    <a:off x="13513925" y="7529874"/>
                    <a:ext cx="2302099" cy="977797"/>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56050" cap="rnd">
                    <a:solidFill>
                      <a:srgbClr val="677B8F"/>
                    </a:solidFill>
                    <a:prstDash val="solid"/>
                    <a:round/>
                  </a:ln>
                </p:spPr>
                <p:txBody>
                  <a:bodyPr rtlCol="0" anchor="ctr"/>
                  <a:lstStyle/>
                  <a:p>
                    <a:endParaRPr lang="en-IL"/>
                  </a:p>
                </p:txBody>
              </p:sp>
            </p:grpSp>
            <p:sp>
              <p:nvSpPr>
                <p:cNvPr id="167" name="TextBox 166">
                  <a:extLst>
                    <a:ext uri="{FF2B5EF4-FFF2-40B4-BE49-F238E27FC236}">
                      <a16:creationId xmlns:a16="http://schemas.microsoft.com/office/drawing/2014/main" id="{3AB6ECDD-C85F-6A40-A210-605C74A7DFD8}"/>
                    </a:ext>
                  </a:extLst>
                </p:cNvPr>
                <p:cNvSpPr txBox="1"/>
                <p:nvPr/>
              </p:nvSpPr>
              <p:spPr>
                <a:xfrm>
                  <a:off x="13716000" y="7734300"/>
                  <a:ext cx="1927131"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Equip Suit</a:t>
                  </a:r>
                </a:p>
              </p:txBody>
            </p:sp>
          </p:grpSp>
          <p:grpSp>
            <p:nvGrpSpPr>
              <p:cNvPr id="168" name="Graphic 146">
                <a:extLst>
                  <a:ext uri="{FF2B5EF4-FFF2-40B4-BE49-F238E27FC236}">
                    <a16:creationId xmlns:a16="http://schemas.microsoft.com/office/drawing/2014/main" id="{C717F484-9E77-0E0F-B0F7-3B56F9338822}"/>
                  </a:ext>
                </a:extLst>
              </p:cNvPr>
              <p:cNvGrpSpPr/>
              <p:nvPr/>
            </p:nvGrpSpPr>
            <p:grpSpPr>
              <a:xfrm>
                <a:off x="7789468" y="8426042"/>
                <a:ext cx="2690378" cy="1230125"/>
                <a:chOff x="7789468" y="8426042"/>
                <a:chExt cx="2690378" cy="1230125"/>
              </a:xfrm>
            </p:grpSpPr>
            <p:grpSp>
              <p:nvGrpSpPr>
                <p:cNvPr id="169" name="Graphic 146">
                  <a:extLst>
                    <a:ext uri="{FF2B5EF4-FFF2-40B4-BE49-F238E27FC236}">
                      <a16:creationId xmlns:a16="http://schemas.microsoft.com/office/drawing/2014/main" id="{F6289BA1-4F1F-880B-D7C1-B85FD3A7F65B}"/>
                    </a:ext>
                  </a:extLst>
                </p:cNvPr>
                <p:cNvGrpSpPr/>
                <p:nvPr/>
              </p:nvGrpSpPr>
              <p:grpSpPr>
                <a:xfrm>
                  <a:off x="7789468" y="8426042"/>
                  <a:ext cx="2690378" cy="1230125"/>
                  <a:chOff x="7789468" y="8426042"/>
                  <a:chExt cx="2690378" cy="1230125"/>
                </a:xfrm>
              </p:grpSpPr>
              <p:sp>
                <p:nvSpPr>
                  <p:cNvPr id="170" name="Freeform 169">
                    <a:extLst>
                      <a:ext uri="{FF2B5EF4-FFF2-40B4-BE49-F238E27FC236}">
                        <a16:creationId xmlns:a16="http://schemas.microsoft.com/office/drawing/2014/main" id="{5BCBB946-2E9E-B0EF-1691-10A685AEABE4}"/>
                      </a:ext>
                    </a:extLst>
                  </p:cNvPr>
                  <p:cNvSpPr/>
                  <p:nvPr/>
                </p:nvSpPr>
                <p:spPr>
                  <a:xfrm>
                    <a:off x="7789468" y="8482936"/>
                    <a:ext cx="2690378" cy="1173231"/>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88072E04-0C7A-7BAA-4A09-AC916556B533}"/>
                      </a:ext>
                    </a:extLst>
                  </p:cNvPr>
                  <p:cNvSpPr/>
                  <p:nvPr/>
                </p:nvSpPr>
                <p:spPr>
                  <a:xfrm>
                    <a:off x="8029737" y="8443555"/>
                    <a:ext cx="2285845" cy="1118293"/>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2D2D2D"/>
                  </a:solidFill>
                  <a:ln w="18683"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CBF54064-16A7-0522-083C-BCF595E57791}"/>
                      </a:ext>
                    </a:extLst>
                  </p:cNvPr>
                  <p:cNvSpPr/>
                  <p:nvPr/>
                </p:nvSpPr>
                <p:spPr>
                  <a:xfrm>
                    <a:off x="8039081" y="8426042"/>
                    <a:ext cx="2253708" cy="1131207"/>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56050" cap="rnd">
                    <a:solidFill>
                      <a:srgbClr val="677B8F"/>
                    </a:solidFill>
                    <a:prstDash val="solid"/>
                    <a:round/>
                  </a:ln>
                </p:spPr>
                <p:txBody>
                  <a:bodyPr rtlCol="0" anchor="ctr"/>
                  <a:lstStyle/>
                  <a:p>
                    <a:endParaRPr lang="en-IL"/>
                  </a:p>
                </p:txBody>
              </p:sp>
            </p:grpSp>
            <p:sp>
              <p:nvSpPr>
                <p:cNvPr id="173" name="TextBox 172">
                  <a:extLst>
                    <a:ext uri="{FF2B5EF4-FFF2-40B4-BE49-F238E27FC236}">
                      <a16:creationId xmlns:a16="http://schemas.microsoft.com/office/drawing/2014/main" id="{A089A082-1744-3BC0-D25E-D0063017FA74}"/>
                    </a:ext>
                  </a:extLst>
                </p:cNvPr>
                <p:cNvSpPr txBox="1"/>
                <p:nvPr/>
              </p:nvSpPr>
              <p:spPr>
                <a:xfrm>
                  <a:off x="8311724" y="8514980"/>
                  <a:ext cx="1635384" cy="975395"/>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New</a:t>
                  </a:r>
                  <a:br>
                    <a:rPr lang="en-IL" sz="2869" spc="0" baseline="0" dirty="0">
                      <a:ln/>
                      <a:solidFill>
                        <a:srgbClr val="F4F4F4"/>
                      </a:solidFill>
                      <a:latin typeface="Comic Sans MS"/>
                      <a:sym typeface="Comic Sans MS"/>
                      <a:rtl val="0"/>
                    </a:rPr>
                  </a:br>
                  <a:r>
                    <a:rPr lang="en-IL" sz="2869" spc="0" baseline="0" dirty="0">
                      <a:ln/>
                      <a:solidFill>
                        <a:srgbClr val="F4F4F4"/>
                      </a:solidFill>
                      <a:latin typeface="Comic Sans MS"/>
                      <a:sym typeface="Comic Sans MS"/>
                      <a:rtl val="0"/>
                    </a:rPr>
                    <a:t>Abilities</a:t>
                  </a:r>
                </a:p>
              </p:txBody>
            </p:sp>
          </p:grpSp>
          <p:grpSp>
            <p:nvGrpSpPr>
              <p:cNvPr id="174" name="Graphic 146">
                <a:extLst>
                  <a:ext uri="{FF2B5EF4-FFF2-40B4-BE49-F238E27FC236}">
                    <a16:creationId xmlns:a16="http://schemas.microsoft.com/office/drawing/2014/main" id="{78586E06-4297-6FE3-F862-7EE19B9EC5A9}"/>
                  </a:ext>
                </a:extLst>
              </p:cNvPr>
              <p:cNvGrpSpPr/>
              <p:nvPr/>
            </p:nvGrpSpPr>
            <p:grpSpPr>
              <a:xfrm>
                <a:off x="3464311" y="6471220"/>
                <a:ext cx="4113102" cy="950221"/>
                <a:chOff x="3464311" y="6471220"/>
                <a:chExt cx="4113102" cy="950221"/>
              </a:xfrm>
            </p:grpSpPr>
            <p:grpSp>
              <p:nvGrpSpPr>
                <p:cNvPr id="175" name="Graphic 146">
                  <a:extLst>
                    <a:ext uri="{FF2B5EF4-FFF2-40B4-BE49-F238E27FC236}">
                      <a16:creationId xmlns:a16="http://schemas.microsoft.com/office/drawing/2014/main" id="{666A39D7-EA31-4D21-CE8B-2EA74F073B64}"/>
                    </a:ext>
                  </a:extLst>
                </p:cNvPr>
                <p:cNvGrpSpPr/>
                <p:nvPr/>
              </p:nvGrpSpPr>
              <p:grpSpPr>
                <a:xfrm>
                  <a:off x="3464311" y="6789200"/>
                  <a:ext cx="4113102" cy="632241"/>
                  <a:chOff x="3464311" y="6789200"/>
                  <a:chExt cx="4113102" cy="632241"/>
                </a:xfrm>
              </p:grpSpPr>
              <p:sp>
                <p:nvSpPr>
                  <p:cNvPr id="176" name="Freeform 175">
                    <a:extLst>
                      <a:ext uri="{FF2B5EF4-FFF2-40B4-BE49-F238E27FC236}">
                        <a16:creationId xmlns:a16="http://schemas.microsoft.com/office/drawing/2014/main" id="{A4F14F95-98C8-D2E5-BC92-DD9F338FEEC2}"/>
                      </a:ext>
                    </a:extLst>
                  </p:cNvPr>
                  <p:cNvSpPr/>
                  <p:nvPr/>
                </p:nvSpPr>
                <p:spPr>
                  <a:xfrm>
                    <a:off x="3464311" y="6849175"/>
                    <a:ext cx="3944954" cy="572266"/>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18683"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A7143B4C-9EDF-EAFE-AA34-06F8022C73E8}"/>
                      </a:ext>
                    </a:extLst>
                  </p:cNvPr>
                  <p:cNvSpPr/>
                  <p:nvPr/>
                </p:nvSpPr>
                <p:spPr>
                  <a:xfrm>
                    <a:off x="7406275" y="6789200"/>
                    <a:ext cx="171138" cy="167604"/>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18683" cap="flat">
                    <a:noFill/>
                    <a:prstDash val="solid"/>
                    <a:miter/>
                  </a:ln>
                </p:spPr>
                <p:txBody>
                  <a:bodyPr rtlCol="0" anchor="ctr"/>
                  <a:lstStyle/>
                  <a:p>
                    <a:endParaRPr lang="en-IL"/>
                  </a:p>
                </p:txBody>
              </p:sp>
              <p:sp>
                <p:nvSpPr>
                  <p:cNvPr id="178" name="Freeform 177">
                    <a:extLst>
                      <a:ext uri="{FF2B5EF4-FFF2-40B4-BE49-F238E27FC236}">
                        <a16:creationId xmlns:a16="http://schemas.microsoft.com/office/drawing/2014/main" id="{832355F2-DE97-8313-8A44-3F722998EEE2}"/>
                      </a:ext>
                    </a:extLst>
                  </p:cNvPr>
                  <p:cNvSpPr/>
                  <p:nvPr/>
                </p:nvSpPr>
                <p:spPr>
                  <a:xfrm>
                    <a:off x="3464311" y="6846502"/>
                    <a:ext cx="3944954" cy="574940"/>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56050" cap="rnd">
                    <a:solidFill>
                      <a:srgbClr val="E8E0F8"/>
                    </a:solidFill>
                    <a:prstDash val="solid"/>
                    <a:round/>
                  </a:ln>
                </p:spPr>
                <p:txBody>
                  <a:bodyPr rtlCol="0" anchor="ctr"/>
                  <a:lstStyle/>
                  <a:p>
                    <a:endParaRPr lang="en-IL"/>
                  </a:p>
                </p:txBody>
              </p:sp>
              <p:sp>
                <p:nvSpPr>
                  <p:cNvPr id="179" name="Freeform 178">
                    <a:extLst>
                      <a:ext uri="{FF2B5EF4-FFF2-40B4-BE49-F238E27FC236}">
                        <a16:creationId xmlns:a16="http://schemas.microsoft.com/office/drawing/2014/main" id="{EBA7EC6B-AD09-2A07-1B4C-4AF4934CF20B}"/>
                      </a:ext>
                    </a:extLst>
                  </p:cNvPr>
                  <p:cNvSpPr/>
                  <p:nvPr/>
                </p:nvSpPr>
                <p:spPr>
                  <a:xfrm>
                    <a:off x="7402840" y="6789200"/>
                    <a:ext cx="174573" cy="167604"/>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18683" cap="flat">
                    <a:noFill/>
                    <a:prstDash val="solid"/>
                    <a:miter/>
                  </a:ln>
                </p:spPr>
                <p:txBody>
                  <a:bodyPr rtlCol="0" anchor="ctr"/>
                  <a:lstStyle/>
                  <a:p>
                    <a:endParaRPr lang="en-IL"/>
                  </a:p>
                </p:txBody>
              </p:sp>
              <p:sp>
                <p:nvSpPr>
                  <p:cNvPr id="180" name="Freeform 179">
                    <a:extLst>
                      <a:ext uri="{FF2B5EF4-FFF2-40B4-BE49-F238E27FC236}">
                        <a16:creationId xmlns:a16="http://schemas.microsoft.com/office/drawing/2014/main" id="{D33AA589-6707-090E-3A46-E27B9BF75C56}"/>
                      </a:ext>
                    </a:extLst>
                  </p:cNvPr>
                  <p:cNvSpPr/>
                  <p:nvPr/>
                </p:nvSpPr>
                <p:spPr>
                  <a:xfrm>
                    <a:off x="7391847" y="6789200"/>
                    <a:ext cx="185566" cy="167604"/>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56050" cap="rnd">
                    <a:solidFill>
                      <a:srgbClr val="E8E0F8"/>
                    </a:solidFill>
                    <a:prstDash val="solid"/>
                    <a:round/>
                  </a:ln>
                </p:spPr>
                <p:txBody>
                  <a:bodyPr rtlCol="0" anchor="ctr"/>
                  <a:lstStyle/>
                  <a:p>
                    <a:endParaRPr lang="en-IL"/>
                  </a:p>
                </p:txBody>
              </p:sp>
            </p:grpSp>
            <p:sp>
              <p:nvSpPr>
                <p:cNvPr id="181" name="TextBox 180">
                  <a:extLst>
                    <a:ext uri="{FF2B5EF4-FFF2-40B4-BE49-F238E27FC236}">
                      <a16:creationId xmlns:a16="http://schemas.microsoft.com/office/drawing/2014/main" id="{2CBE0680-0826-04B9-9433-2D20ECA5645D}"/>
                    </a:ext>
                  </a:extLst>
                </p:cNvPr>
                <p:cNvSpPr txBox="1"/>
                <p:nvPr/>
              </p:nvSpPr>
              <p:spPr>
                <a:xfrm>
                  <a:off x="4794805" y="6425500"/>
                  <a:ext cx="1288636"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Combat</a:t>
                  </a:r>
                </a:p>
              </p:txBody>
            </p:sp>
          </p:grpSp>
          <p:grpSp>
            <p:nvGrpSpPr>
              <p:cNvPr id="182" name="Graphic 146">
                <a:extLst>
                  <a:ext uri="{FF2B5EF4-FFF2-40B4-BE49-F238E27FC236}">
                    <a16:creationId xmlns:a16="http://schemas.microsoft.com/office/drawing/2014/main" id="{417044E3-ABBE-A55D-79B1-DAD5E1FDA90E}"/>
                  </a:ext>
                </a:extLst>
              </p:cNvPr>
              <p:cNvGrpSpPr/>
              <p:nvPr/>
            </p:nvGrpSpPr>
            <p:grpSpPr>
              <a:xfrm>
                <a:off x="10629312" y="6451572"/>
                <a:ext cx="4389986" cy="1019592"/>
                <a:chOff x="10629312" y="6451572"/>
                <a:chExt cx="4389986" cy="1019592"/>
              </a:xfrm>
            </p:grpSpPr>
            <p:grpSp>
              <p:nvGrpSpPr>
                <p:cNvPr id="183" name="Graphic 146">
                  <a:extLst>
                    <a:ext uri="{FF2B5EF4-FFF2-40B4-BE49-F238E27FC236}">
                      <a16:creationId xmlns:a16="http://schemas.microsoft.com/office/drawing/2014/main" id="{3B2AD910-62D4-7EA2-C6C0-CA1911C8936F}"/>
                    </a:ext>
                  </a:extLst>
                </p:cNvPr>
                <p:cNvGrpSpPr/>
                <p:nvPr/>
              </p:nvGrpSpPr>
              <p:grpSpPr>
                <a:xfrm>
                  <a:off x="10629312" y="6856455"/>
                  <a:ext cx="4389986" cy="614709"/>
                  <a:chOff x="10629312" y="6856455"/>
                  <a:chExt cx="4389986" cy="614709"/>
                </a:xfrm>
              </p:grpSpPr>
              <p:sp>
                <p:nvSpPr>
                  <p:cNvPr id="184" name="Freeform 183">
                    <a:extLst>
                      <a:ext uri="{FF2B5EF4-FFF2-40B4-BE49-F238E27FC236}">
                        <a16:creationId xmlns:a16="http://schemas.microsoft.com/office/drawing/2014/main" id="{B9AB4127-E241-16FF-FE1D-2417392439F2}"/>
                      </a:ext>
                    </a:extLst>
                  </p:cNvPr>
                  <p:cNvSpPr/>
                  <p:nvPr/>
                </p:nvSpPr>
                <p:spPr>
                  <a:xfrm>
                    <a:off x="10629312" y="6862085"/>
                    <a:ext cx="4306473" cy="442778"/>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noFill/>
                    <a:prstDash val="solid"/>
                    <a:miter/>
                  </a:ln>
                </p:spPr>
                <p:txBody>
                  <a:bodyPr rtlCol="0" anchor="ctr"/>
                  <a:lstStyle/>
                  <a:p>
                    <a:endParaRPr lang="en-IL"/>
                  </a:p>
                </p:txBody>
              </p:sp>
              <p:sp>
                <p:nvSpPr>
                  <p:cNvPr id="185" name="Freeform 184">
                    <a:extLst>
                      <a:ext uri="{FF2B5EF4-FFF2-40B4-BE49-F238E27FC236}">
                        <a16:creationId xmlns:a16="http://schemas.microsoft.com/office/drawing/2014/main" id="{62F3A445-07F1-9B62-C71B-DF4F054241BA}"/>
                      </a:ext>
                    </a:extLst>
                  </p:cNvPr>
                  <p:cNvSpPr/>
                  <p:nvPr/>
                </p:nvSpPr>
                <p:spPr>
                  <a:xfrm>
                    <a:off x="14852458" y="7294621"/>
                    <a:ext cx="166840" cy="176543"/>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noFill/>
                    <a:prstDash val="solid"/>
                    <a:miter/>
                  </a:ln>
                </p:spPr>
                <p:txBody>
                  <a:bodyPr rtlCol="0" anchor="ctr"/>
                  <a:lstStyle/>
                  <a:p>
                    <a:endParaRPr lang="en-IL"/>
                  </a:p>
                </p:txBody>
              </p:sp>
              <p:sp>
                <p:nvSpPr>
                  <p:cNvPr id="186" name="Freeform 185">
                    <a:extLst>
                      <a:ext uri="{FF2B5EF4-FFF2-40B4-BE49-F238E27FC236}">
                        <a16:creationId xmlns:a16="http://schemas.microsoft.com/office/drawing/2014/main" id="{E0E19173-5CCD-15B9-6784-969DADA30080}"/>
                      </a:ext>
                    </a:extLst>
                  </p:cNvPr>
                  <p:cNvSpPr/>
                  <p:nvPr/>
                </p:nvSpPr>
                <p:spPr>
                  <a:xfrm>
                    <a:off x="10629312" y="6856455"/>
                    <a:ext cx="4306473" cy="448408"/>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56050" cap="rnd">
                    <a:solidFill>
                      <a:srgbClr val="E8E0F8"/>
                    </a:solidFill>
                    <a:prstDash val="solid"/>
                    <a:round/>
                  </a:ln>
                </p:spPr>
                <p:txBody>
                  <a:bodyPr rtlCol="0" anchor="ctr"/>
                  <a:lstStyle/>
                  <a:p>
                    <a:endParaRPr lang="en-IL"/>
                  </a:p>
                </p:txBody>
              </p:sp>
              <p:sp>
                <p:nvSpPr>
                  <p:cNvPr id="187" name="Freeform 186">
                    <a:extLst>
                      <a:ext uri="{FF2B5EF4-FFF2-40B4-BE49-F238E27FC236}">
                        <a16:creationId xmlns:a16="http://schemas.microsoft.com/office/drawing/2014/main" id="{DAB0D9C2-0BB4-16D1-4A2C-B5645BED44DD}"/>
                      </a:ext>
                    </a:extLst>
                  </p:cNvPr>
                  <p:cNvSpPr/>
                  <p:nvPr/>
                </p:nvSpPr>
                <p:spPr>
                  <a:xfrm>
                    <a:off x="14852458" y="7282700"/>
                    <a:ext cx="166840" cy="188463"/>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47002295-B168-68B9-1610-AB6BD657990C}"/>
                      </a:ext>
                    </a:extLst>
                  </p:cNvPr>
                  <p:cNvSpPr/>
                  <p:nvPr/>
                </p:nvSpPr>
                <p:spPr>
                  <a:xfrm>
                    <a:off x="14852458" y="7287993"/>
                    <a:ext cx="166840" cy="183171"/>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56050" cap="rnd">
                    <a:solidFill>
                      <a:srgbClr val="E8E0F8"/>
                    </a:solidFill>
                    <a:prstDash val="solid"/>
                    <a:round/>
                  </a:ln>
                </p:spPr>
                <p:txBody>
                  <a:bodyPr rtlCol="0" anchor="ctr"/>
                  <a:lstStyle/>
                  <a:p>
                    <a:endParaRPr lang="en-IL"/>
                  </a:p>
                </p:txBody>
              </p:sp>
            </p:grpSp>
            <p:sp>
              <p:nvSpPr>
                <p:cNvPr id="189" name="TextBox 188">
                  <a:extLst>
                    <a:ext uri="{FF2B5EF4-FFF2-40B4-BE49-F238E27FC236}">
                      <a16:creationId xmlns:a16="http://schemas.microsoft.com/office/drawing/2014/main" id="{78B49C2F-A59F-DD7E-4341-371EF18F60FD}"/>
                    </a:ext>
                  </a:extLst>
                </p:cNvPr>
                <p:cNvSpPr txBox="1"/>
                <p:nvPr/>
              </p:nvSpPr>
              <p:spPr>
                <a:xfrm>
                  <a:off x="11598972" y="6451572"/>
                  <a:ext cx="212314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Acquire Data</a:t>
                  </a:r>
                </a:p>
              </p:txBody>
            </p:sp>
          </p:grpSp>
          <p:grpSp>
            <p:nvGrpSpPr>
              <p:cNvPr id="190" name="Graphic 146">
                <a:extLst>
                  <a:ext uri="{FF2B5EF4-FFF2-40B4-BE49-F238E27FC236}">
                    <a16:creationId xmlns:a16="http://schemas.microsoft.com/office/drawing/2014/main" id="{7CFDF3AD-3BB0-7603-7CA1-5A47947514C3}"/>
                  </a:ext>
                </a:extLst>
              </p:cNvPr>
              <p:cNvGrpSpPr/>
              <p:nvPr/>
            </p:nvGrpSpPr>
            <p:grpSpPr>
              <a:xfrm>
                <a:off x="10315582" y="8482936"/>
                <a:ext cx="4648228" cy="1176037"/>
                <a:chOff x="10315582" y="8482936"/>
                <a:chExt cx="4648228" cy="1176037"/>
              </a:xfrm>
            </p:grpSpPr>
            <p:grpSp>
              <p:nvGrpSpPr>
                <p:cNvPr id="191" name="Graphic 146">
                  <a:extLst>
                    <a:ext uri="{FF2B5EF4-FFF2-40B4-BE49-F238E27FC236}">
                      <a16:creationId xmlns:a16="http://schemas.microsoft.com/office/drawing/2014/main" id="{DF144729-55C9-F83C-E0BF-36511920B2CF}"/>
                    </a:ext>
                  </a:extLst>
                </p:cNvPr>
                <p:cNvGrpSpPr/>
                <p:nvPr/>
              </p:nvGrpSpPr>
              <p:grpSpPr>
                <a:xfrm>
                  <a:off x="10315582" y="8482936"/>
                  <a:ext cx="4648228" cy="697641"/>
                  <a:chOff x="10315582" y="8482936"/>
                  <a:chExt cx="4648228" cy="697641"/>
                </a:xfrm>
              </p:grpSpPr>
              <p:sp>
                <p:nvSpPr>
                  <p:cNvPr id="192" name="Freeform 191">
                    <a:extLst>
                      <a:ext uri="{FF2B5EF4-FFF2-40B4-BE49-F238E27FC236}">
                        <a16:creationId xmlns:a16="http://schemas.microsoft.com/office/drawing/2014/main" id="{34980531-5A77-C203-4EB4-EE609C913EF3}"/>
                      </a:ext>
                    </a:extLst>
                  </p:cNvPr>
                  <p:cNvSpPr/>
                  <p:nvPr/>
                </p:nvSpPr>
                <p:spPr>
                  <a:xfrm>
                    <a:off x="10710023" y="8482936"/>
                    <a:ext cx="4253787" cy="681918"/>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noFill/>
                    <a:prstDash val="solid"/>
                    <a:miter/>
                  </a:ln>
                </p:spPr>
                <p:txBody>
                  <a:bodyPr rtlCol="0" anchor="ctr"/>
                  <a:lstStyle/>
                  <a:p>
                    <a:endParaRPr lang="en-IL"/>
                  </a:p>
                </p:txBody>
              </p:sp>
              <p:sp>
                <p:nvSpPr>
                  <p:cNvPr id="193" name="Freeform 192">
                    <a:extLst>
                      <a:ext uri="{FF2B5EF4-FFF2-40B4-BE49-F238E27FC236}">
                        <a16:creationId xmlns:a16="http://schemas.microsoft.com/office/drawing/2014/main" id="{E8100118-7504-CB44-C718-C3668905E39F}"/>
                      </a:ext>
                    </a:extLst>
                  </p:cNvPr>
                  <p:cNvSpPr/>
                  <p:nvPr/>
                </p:nvSpPr>
                <p:spPr>
                  <a:xfrm>
                    <a:off x="10542248" y="9003255"/>
                    <a:ext cx="174127" cy="167231"/>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A42DAD5B-26ED-0249-35BA-C857202D1817}"/>
                      </a:ext>
                    </a:extLst>
                  </p:cNvPr>
                  <p:cNvSpPr/>
                  <p:nvPr/>
                </p:nvSpPr>
                <p:spPr>
                  <a:xfrm>
                    <a:off x="10368339" y="8482936"/>
                    <a:ext cx="4595471" cy="658261"/>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56050" cap="rnd">
                    <a:solidFill>
                      <a:srgbClr val="E8E0F8"/>
                    </a:solidFill>
                    <a:prstDash val="solid"/>
                    <a:round/>
                  </a:ln>
                </p:spPr>
                <p:txBody>
                  <a:bodyPr rtlCol="0" anchor="ctr"/>
                  <a:lstStyle/>
                  <a:p>
                    <a:endParaRPr lang="en-IL"/>
                  </a:p>
                </p:txBody>
              </p:sp>
              <p:sp>
                <p:nvSpPr>
                  <p:cNvPr id="195" name="Freeform 194">
                    <a:extLst>
                      <a:ext uri="{FF2B5EF4-FFF2-40B4-BE49-F238E27FC236}">
                        <a16:creationId xmlns:a16="http://schemas.microsoft.com/office/drawing/2014/main" id="{607AD528-4E80-876D-68AE-4EC2385EFBA3}"/>
                      </a:ext>
                    </a:extLst>
                  </p:cNvPr>
                  <p:cNvSpPr/>
                  <p:nvPr/>
                </p:nvSpPr>
                <p:spPr>
                  <a:xfrm>
                    <a:off x="10363775" y="9012768"/>
                    <a:ext cx="174127" cy="167702"/>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noFill/>
                    <a:prstDash val="solid"/>
                    <a:miter/>
                  </a:ln>
                </p:spPr>
                <p:txBody>
                  <a:bodyPr rtlCol="0" anchor="ctr"/>
                  <a:lstStyle/>
                  <a:p>
                    <a:endParaRPr lang="en-IL"/>
                  </a:p>
                </p:txBody>
              </p:sp>
              <p:sp>
                <p:nvSpPr>
                  <p:cNvPr id="196" name="Freeform 195">
                    <a:extLst>
                      <a:ext uri="{FF2B5EF4-FFF2-40B4-BE49-F238E27FC236}">
                        <a16:creationId xmlns:a16="http://schemas.microsoft.com/office/drawing/2014/main" id="{DD400AD2-F298-4C31-E12F-588553E9CEA1}"/>
                      </a:ext>
                    </a:extLst>
                  </p:cNvPr>
                  <p:cNvSpPr/>
                  <p:nvPr/>
                </p:nvSpPr>
                <p:spPr>
                  <a:xfrm>
                    <a:off x="10315582" y="9012768"/>
                    <a:ext cx="182031" cy="167809"/>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56050" cap="rnd">
                    <a:solidFill>
                      <a:srgbClr val="E8E0F8"/>
                    </a:solidFill>
                    <a:prstDash val="solid"/>
                    <a:round/>
                  </a:ln>
                </p:spPr>
                <p:txBody>
                  <a:bodyPr rtlCol="0" anchor="ctr"/>
                  <a:lstStyle/>
                  <a:p>
                    <a:endParaRPr lang="en-IL"/>
                  </a:p>
                </p:txBody>
              </p:sp>
            </p:grpSp>
            <p:sp>
              <p:nvSpPr>
                <p:cNvPr id="197" name="TextBox 196">
                  <a:extLst>
                    <a:ext uri="{FF2B5EF4-FFF2-40B4-BE49-F238E27FC236}">
                      <a16:creationId xmlns:a16="http://schemas.microsoft.com/office/drawing/2014/main" id="{55C767A2-B15C-CC9B-5CDE-AAB47058DC46}"/>
                    </a:ext>
                  </a:extLst>
                </p:cNvPr>
                <p:cNvSpPr txBox="1"/>
                <p:nvPr/>
              </p:nvSpPr>
              <p:spPr>
                <a:xfrm>
                  <a:off x="12273423" y="9126353"/>
                  <a:ext cx="145767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Activate</a:t>
                  </a:r>
                </a:p>
              </p:txBody>
            </p:sp>
          </p:grpSp>
          <p:grpSp>
            <p:nvGrpSpPr>
              <p:cNvPr id="198" name="Graphic 146">
                <a:extLst>
                  <a:ext uri="{FF2B5EF4-FFF2-40B4-BE49-F238E27FC236}">
                    <a16:creationId xmlns:a16="http://schemas.microsoft.com/office/drawing/2014/main" id="{3BCDDDE5-09E7-17F3-3701-870F70159C1A}"/>
                  </a:ext>
                </a:extLst>
              </p:cNvPr>
              <p:cNvGrpSpPr/>
              <p:nvPr/>
            </p:nvGrpSpPr>
            <p:grpSpPr>
              <a:xfrm>
                <a:off x="3383226" y="8489454"/>
                <a:ext cx="4623718" cy="1166994"/>
                <a:chOff x="3383226" y="8489454"/>
                <a:chExt cx="4623718" cy="1166994"/>
              </a:xfrm>
            </p:grpSpPr>
            <p:grpSp>
              <p:nvGrpSpPr>
                <p:cNvPr id="199" name="Graphic 146">
                  <a:extLst>
                    <a:ext uri="{FF2B5EF4-FFF2-40B4-BE49-F238E27FC236}">
                      <a16:creationId xmlns:a16="http://schemas.microsoft.com/office/drawing/2014/main" id="{4630FE0E-953D-8518-EE22-18AAE1BD53BE}"/>
                    </a:ext>
                  </a:extLst>
                </p:cNvPr>
                <p:cNvGrpSpPr/>
                <p:nvPr/>
              </p:nvGrpSpPr>
              <p:grpSpPr>
                <a:xfrm>
                  <a:off x="3383226" y="8489454"/>
                  <a:ext cx="4623718" cy="612374"/>
                  <a:chOff x="3383226" y="8489454"/>
                  <a:chExt cx="4623718" cy="612374"/>
                </a:xfrm>
              </p:grpSpPr>
              <p:sp>
                <p:nvSpPr>
                  <p:cNvPr id="200" name="Freeform 199">
                    <a:extLst>
                      <a:ext uri="{FF2B5EF4-FFF2-40B4-BE49-F238E27FC236}">
                        <a16:creationId xmlns:a16="http://schemas.microsoft.com/office/drawing/2014/main" id="{4AE3BB11-359C-23FB-A0E8-876B2459103F}"/>
                      </a:ext>
                    </a:extLst>
                  </p:cNvPr>
                  <p:cNvSpPr/>
                  <p:nvPr/>
                </p:nvSpPr>
                <p:spPr>
                  <a:xfrm>
                    <a:off x="3467300" y="8657059"/>
                    <a:ext cx="4322167" cy="424599"/>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noFill/>
                    <a:prstDash val="solid"/>
                    <a:miter/>
                  </a:ln>
                </p:spPr>
                <p:txBody>
                  <a:bodyPr rtlCol="0" anchor="ctr"/>
                  <a:lstStyle/>
                  <a:p>
                    <a:endParaRPr lang="en-IL"/>
                  </a:p>
                </p:txBody>
              </p:sp>
              <p:sp>
                <p:nvSpPr>
                  <p:cNvPr id="201" name="Freeform 200">
                    <a:extLst>
                      <a:ext uri="{FF2B5EF4-FFF2-40B4-BE49-F238E27FC236}">
                        <a16:creationId xmlns:a16="http://schemas.microsoft.com/office/drawing/2014/main" id="{DB3DB2AC-803F-4709-268B-915AF5731594}"/>
                      </a:ext>
                    </a:extLst>
                  </p:cNvPr>
                  <p:cNvSpPr/>
                  <p:nvPr/>
                </p:nvSpPr>
                <p:spPr>
                  <a:xfrm>
                    <a:off x="3383226" y="8489454"/>
                    <a:ext cx="168148" cy="168721"/>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7AF7690F-C1A6-2F0D-4A98-AE28366D8E74}"/>
                      </a:ext>
                    </a:extLst>
                  </p:cNvPr>
                  <p:cNvSpPr/>
                  <p:nvPr/>
                </p:nvSpPr>
                <p:spPr>
                  <a:xfrm>
                    <a:off x="3467300" y="8657059"/>
                    <a:ext cx="4539644" cy="444769"/>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noFill/>
                  <a:ln w="56050" cap="rnd">
                    <a:solidFill>
                      <a:srgbClr val="E8E0F8"/>
                    </a:solidFill>
                    <a:custDash>
                      <a:ds d="450000" sp="675000"/>
                    </a:custDash>
                    <a:round/>
                  </a:ln>
                </p:spPr>
                <p:txBody>
                  <a:bodyPr rtlCol="0" anchor="ctr"/>
                  <a:lstStyle/>
                  <a:p>
                    <a:endParaRPr lang="en-IL"/>
                  </a:p>
                </p:txBody>
              </p:sp>
              <p:sp>
                <p:nvSpPr>
                  <p:cNvPr id="203" name="Freeform 202">
                    <a:extLst>
                      <a:ext uri="{FF2B5EF4-FFF2-40B4-BE49-F238E27FC236}">
                        <a16:creationId xmlns:a16="http://schemas.microsoft.com/office/drawing/2014/main" id="{CB04AAB1-08F3-AC9D-DF08-CBF0D1608468}"/>
                      </a:ext>
                    </a:extLst>
                  </p:cNvPr>
                  <p:cNvSpPr/>
                  <p:nvPr/>
                </p:nvSpPr>
                <p:spPr>
                  <a:xfrm>
                    <a:off x="3383226" y="8489454"/>
                    <a:ext cx="171291" cy="180055"/>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noFill/>
                    <a:prstDash val="solid"/>
                    <a:miter/>
                  </a:ln>
                </p:spPr>
                <p:txBody>
                  <a:bodyPr rtlCol="0" anchor="ctr"/>
                  <a:lstStyle/>
                  <a:p>
                    <a:endParaRPr lang="en-IL"/>
                  </a:p>
                </p:txBody>
              </p:sp>
              <p:sp>
                <p:nvSpPr>
                  <p:cNvPr id="204" name="Freeform 203">
                    <a:extLst>
                      <a:ext uri="{FF2B5EF4-FFF2-40B4-BE49-F238E27FC236}">
                        <a16:creationId xmlns:a16="http://schemas.microsoft.com/office/drawing/2014/main" id="{D11F2457-E66D-1CB5-793A-C9E370EC2179}"/>
                      </a:ext>
                    </a:extLst>
                  </p:cNvPr>
                  <p:cNvSpPr/>
                  <p:nvPr/>
                </p:nvSpPr>
                <p:spPr>
                  <a:xfrm>
                    <a:off x="3383226" y="8489454"/>
                    <a:ext cx="168148" cy="173324"/>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56050" cap="rnd">
                    <a:solidFill>
                      <a:srgbClr val="E8E0F8"/>
                    </a:solidFill>
                    <a:prstDash val="solid"/>
                    <a:round/>
                  </a:ln>
                </p:spPr>
                <p:txBody>
                  <a:bodyPr rtlCol="0" anchor="ctr"/>
                  <a:lstStyle/>
                  <a:p>
                    <a:endParaRPr lang="en-IL"/>
                  </a:p>
                </p:txBody>
              </p:sp>
            </p:grpSp>
            <p:sp>
              <p:nvSpPr>
                <p:cNvPr id="205" name="TextBox 204">
                  <a:extLst>
                    <a:ext uri="{FF2B5EF4-FFF2-40B4-BE49-F238E27FC236}">
                      <a16:creationId xmlns:a16="http://schemas.microsoft.com/office/drawing/2014/main" id="{62F088F5-9D20-4BEA-74B3-E35CD894DB35}"/>
                    </a:ext>
                  </a:extLst>
                </p:cNvPr>
                <p:cNvSpPr txBox="1"/>
                <p:nvPr/>
              </p:nvSpPr>
              <p:spPr>
                <a:xfrm>
                  <a:off x="4540523" y="9123828"/>
                  <a:ext cx="2517064" cy="532620"/>
                </a:xfrm>
                <a:prstGeom prst="rect">
                  <a:avLst/>
                </a:prstGeom>
                <a:noFill/>
              </p:spPr>
              <p:txBody>
                <a:bodyPr wrap="none" rtlCol="0">
                  <a:spAutoFit/>
                </a:bodyPr>
                <a:lstStyle/>
                <a:p>
                  <a:pPr algn="l"/>
                  <a:r>
                    <a:rPr lang="en-IL" sz="1876" spc="0" baseline="0" dirty="0">
                      <a:ln/>
                      <a:solidFill>
                        <a:srgbClr val="F4F4F4"/>
                      </a:solidFill>
                      <a:latin typeface="Comic Sans MS"/>
                      <a:sym typeface="Comic Sans MS"/>
                      <a:rtl val="0"/>
                    </a:rPr>
                    <a:t>New Strategies</a:t>
                  </a:r>
                </a:p>
              </p:txBody>
            </p:sp>
          </p:grpSp>
        </p:grpSp>
      </p:grpSp>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1" y="0"/>
            <a:ext cx="182880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914400" y="2688810"/>
            <a:ext cx="8533463" cy="318506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914401" y="2706012"/>
            <a:ext cx="8271516" cy="3098144"/>
          </a:xfrm>
        </p:spPr>
        <p:txBody>
          <a:bodyPr>
            <a:noAutofit/>
          </a:bodyPr>
          <a:lstStyle/>
          <a:p>
            <a:pPr marL="0" lvl="1" indent="0">
              <a:lnSpc>
                <a:spcPct val="170000"/>
              </a:lnSpc>
              <a:spcBef>
                <a:spcPct val="0"/>
              </a:spcBef>
              <a:buNone/>
            </a:pPr>
            <a:r>
              <a:rPr lang="en-US" dirty="0">
                <a:ln/>
                <a:solidFill>
                  <a:srgbClr val="F4F4F4"/>
                </a:solidFill>
                <a:latin typeface="Comic Sans MS"/>
                <a:rtl val="0"/>
              </a:rPr>
              <a:t>ScriptableObjects (SOs)</a:t>
            </a:r>
          </a:p>
          <a:p>
            <a:pPr marL="0" lvl="1" indent="-316227">
              <a:lnSpc>
                <a:spcPct val="170000"/>
              </a:lnSpc>
              <a:spcBef>
                <a:spcPct val="0"/>
              </a:spcBef>
              <a:buFont typeface="Arial"/>
              <a:buChar char="•"/>
            </a:pPr>
            <a:r>
              <a:rPr lang="en-US" dirty="0">
                <a:ln/>
                <a:solidFill>
                  <a:srgbClr val="F4F4F4"/>
                </a:solidFill>
                <a:latin typeface="Comic Sans MS"/>
                <a:rtl val="0"/>
              </a:rPr>
              <a:t>Suits/Abilities = Configurable Data</a:t>
            </a:r>
          </a:p>
          <a:p>
            <a:pPr marL="0" lvl="1" indent="-316227">
              <a:lnSpc>
                <a:spcPct val="170000"/>
              </a:lnSpc>
              <a:spcBef>
                <a:spcPct val="0"/>
              </a:spcBef>
              <a:buFont typeface="Arial"/>
              <a:buChar char="•"/>
            </a:pPr>
            <a:r>
              <a:rPr lang="en-US" dirty="0">
                <a:ln/>
                <a:solidFill>
                  <a:srgbClr val="F4F4F4"/>
                </a:solidFill>
                <a:latin typeface="Comic Sans MS"/>
                <a:rtl val="0"/>
              </a:rPr>
              <a:t>Add Data, Not Code</a:t>
            </a:r>
          </a:p>
          <a:p>
            <a:pPr marL="0" lvl="1" indent="-316227">
              <a:lnSpc>
                <a:spcPct val="170000"/>
              </a:lnSpc>
              <a:spcBef>
                <a:spcPct val="0"/>
              </a:spcBef>
              <a:buFont typeface="Arial"/>
              <a:buChar char="•"/>
            </a:pPr>
            <a:r>
              <a:rPr lang="en-US" dirty="0">
                <a:ln/>
                <a:solidFill>
                  <a:srgbClr val="F4F4F4"/>
                </a:solidFill>
                <a:latin typeface="Comic Sans MS"/>
                <a:rtl val="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325561" y="2719887"/>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Strategy Pattern</a:t>
            </a:r>
          </a:p>
          <a:p>
            <a:pPr marL="0" lvl="1" indent="-316227">
              <a:lnSpc>
                <a:spcPct val="170000"/>
              </a:lnSpc>
              <a:spcBef>
                <a:spcPct val="0"/>
              </a:spcBef>
              <a:buFont typeface="Arial"/>
              <a:buChar char="•"/>
            </a:pPr>
            <a:r>
              <a:rPr lang="en-US" dirty="0">
                <a:ln/>
                <a:solidFill>
                  <a:srgbClr val="F4F4F4"/>
                </a:solidFill>
                <a:latin typeface="Comic Sans MS"/>
                <a:rtl val="0"/>
              </a:rPr>
              <a:t>Instantly Swap "Game Plans"</a:t>
            </a:r>
          </a:p>
          <a:p>
            <a:pPr marL="0" lvl="1" indent="-316227">
              <a:lnSpc>
                <a:spcPct val="170000"/>
              </a:lnSpc>
              <a:spcBef>
                <a:spcPct val="0"/>
              </a:spcBef>
              <a:buFont typeface="Arial"/>
              <a:buChar char="•"/>
            </a:pPr>
            <a:r>
              <a:rPr lang="en-US" dirty="0">
                <a:ln/>
                <a:solidFill>
                  <a:srgbClr val="F4F4F4"/>
                </a:solidFill>
                <a:latin typeface="Comic Sans MS"/>
                <a:rtl val="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24" dirty="0">
                <a:solidFill>
                  <a:srgbClr val="E9D8E7"/>
                </a:solidFill>
                <a:latin typeface="League Gothic"/>
              </a:rPr>
              <a:t>Smart Data &amp; Key Patterns</a:t>
            </a:r>
          </a:p>
        </p:txBody>
      </p:sp>
      <p:grpSp>
        <p:nvGrpSpPr>
          <p:cNvPr id="106" name="Graphic 103">
            <a:extLst>
              <a:ext uri="{FF2B5EF4-FFF2-40B4-BE49-F238E27FC236}">
                <a16:creationId xmlns:a16="http://schemas.microsoft.com/office/drawing/2014/main" id="{5CF94CCC-947D-9284-16A0-855CFA8BED37}"/>
              </a:ext>
            </a:extLst>
          </p:cNvPr>
          <p:cNvGrpSpPr/>
          <p:nvPr/>
        </p:nvGrpSpPr>
        <p:grpSpPr>
          <a:xfrm>
            <a:off x="2057400" y="6167516"/>
            <a:ext cx="13336369" cy="3812557"/>
            <a:chOff x="2148745" y="6218121"/>
            <a:chExt cx="13336369" cy="3812557"/>
          </a:xfrm>
        </p:grpSpPr>
        <p:grpSp>
          <p:nvGrpSpPr>
            <p:cNvPr id="107" name="Graphic 103">
              <a:extLst>
                <a:ext uri="{FF2B5EF4-FFF2-40B4-BE49-F238E27FC236}">
                  <a16:creationId xmlns:a16="http://schemas.microsoft.com/office/drawing/2014/main" id="{D3A6B426-B6D2-D73F-1E0B-ECA932C287DE}"/>
                </a:ext>
              </a:extLst>
            </p:cNvPr>
            <p:cNvGrpSpPr/>
            <p:nvPr/>
          </p:nvGrpSpPr>
          <p:grpSpPr>
            <a:xfrm>
              <a:off x="8110206" y="6218121"/>
              <a:ext cx="2304858" cy="806989"/>
              <a:chOff x="8110206" y="6218121"/>
              <a:chExt cx="2304858" cy="806989"/>
            </a:xfrm>
          </p:grpSpPr>
          <p:grpSp>
            <p:nvGrpSpPr>
              <p:cNvPr id="108" name="Graphic 103">
                <a:extLst>
                  <a:ext uri="{FF2B5EF4-FFF2-40B4-BE49-F238E27FC236}">
                    <a16:creationId xmlns:a16="http://schemas.microsoft.com/office/drawing/2014/main" id="{5AB70CB7-B56F-7365-2BE9-03BFCF26F2B3}"/>
                  </a:ext>
                </a:extLst>
              </p:cNvPr>
              <p:cNvGrpSpPr/>
              <p:nvPr/>
            </p:nvGrpSpPr>
            <p:grpSpPr>
              <a:xfrm>
                <a:off x="8110206" y="6218121"/>
                <a:ext cx="2304858" cy="806989"/>
                <a:chOff x="8110206" y="6218121"/>
                <a:chExt cx="2304858" cy="806989"/>
              </a:xfrm>
            </p:grpSpPr>
            <p:sp>
              <p:nvSpPr>
                <p:cNvPr id="109" name="Freeform 108">
                  <a:extLst>
                    <a:ext uri="{FF2B5EF4-FFF2-40B4-BE49-F238E27FC236}">
                      <a16:creationId xmlns:a16="http://schemas.microsoft.com/office/drawing/2014/main" id="{6C0192D7-2F25-2196-AB3F-9DCF02EBA2D8}"/>
                    </a:ext>
                  </a:extLst>
                </p:cNvPr>
                <p:cNvSpPr/>
                <p:nvPr/>
              </p:nvSpPr>
              <p:spPr>
                <a:xfrm>
                  <a:off x="8138832" y="6270190"/>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93D7BC8A-21C1-55F2-F408-ABF4B70422A7}"/>
                    </a:ext>
                  </a:extLst>
                </p:cNvPr>
                <p:cNvSpPr/>
                <p:nvPr/>
              </p:nvSpPr>
              <p:spPr>
                <a:xfrm>
                  <a:off x="8110206" y="6218121"/>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2D2D2D"/>
                </a:solidFill>
                <a:ln w="15145" cap="flat">
                  <a:noFill/>
                  <a:prstDash val="solid"/>
                  <a:miter/>
                </a:ln>
              </p:spPr>
              <p:txBody>
                <a:bodyPr rtlCol="0" anchor="ctr"/>
                <a:lstStyle/>
                <a:p>
                  <a:endParaRPr lang="en-IL"/>
                </a:p>
              </p:txBody>
            </p:sp>
            <p:sp>
              <p:nvSpPr>
                <p:cNvPr id="111" name="Freeform 110">
                  <a:extLst>
                    <a:ext uri="{FF2B5EF4-FFF2-40B4-BE49-F238E27FC236}">
                      <a16:creationId xmlns:a16="http://schemas.microsoft.com/office/drawing/2014/main" id="{AD458D62-45D7-75CF-3D08-867807FCE7BA}"/>
                    </a:ext>
                  </a:extLst>
                </p:cNvPr>
                <p:cNvSpPr/>
                <p:nvPr/>
              </p:nvSpPr>
              <p:spPr>
                <a:xfrm>
                  <a:off x="8138163" y="6233022"/>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45435" cap="rnd">
                  <a:solidFill>
                    <a:srgbClr val="677B8F"/>
                  </a:solidFill>
                  <a:prstDash val="solid"/>
                  <a:round/>
                </a:ln>
              </p:spPr>
              <p:txBody>
                <a:bodyPr rtlCol="0" anchor="ctr"/>
                <a:lstStyle/>
                <a:p>
                  <a:endParaRPr lang="en-IL"/>
                </a:p>
              </p:txBody>
            </p:sp>
          </p:grpSp>
          <p:sp>
            <p:nvSpPr>
              <p:cNvPr id="112" name="TextBox 111">
                <a:extLst>
                  <a:ext uri="{FF2B5EF4-FFF2-40B4-BE49-F238E27FC236}">
                    <a16:creationId xmlns:a16="http://schemas.microsoft.com/office/drawing/2014/main" id="{45D2D864-66C5-38DE-4B50-E34AE2EAB61F}"/>
                  </a:ext>
                </a:extLst>
              </p:cNvPr>
              <p:cNvSpPr txBox="1"/>
              <p:nvPr/>
            </p:nvSpPr>
            <p:spPr>
              <a:xfrm>
                <a:off x="8346748" y="6401484"/>
                <a:ext cx="1943160" cy="450251"/>
              </a:xfrm>
              <a:prstGeom prst="rect">
                <a:avLst/>
              </a:prstGeom>
              <a:noFill/>
            </p:spPr>
            <p:txBody>
              <a:bodyPr wrap="none" rtlCol="0">
                <a:spAutoFit/>
              </a:bodyPr>
              <a:lstStyle/>
              <a:p>
                <a:pPr algn="ctr"/>
                <a:r>
                  <a:rPr lang="en-IL" sz="2326" spc="0" baseline="0" dirty="0">
                    <a:ln/>
                    <a:solidFill>
                      <a:srgbClr val="F4F4F4"/>
                    </a:solidFill>
                    <a:latin typeface="Comic Sans MS"/>
                    <a:sym typeface="Comic Sans MS"/>
                    <a:rtl val="0"/>
                  </a:rPr>
                  <a:t>InputReader</a:t>
                </a:r>
              </a:p>
            </p:txBody>
          </p:sp>
        </p:grpSp>
        <p:grpSp>
          <p:nvGrpSpPr>
            <p:cNvPr id="113" name="Graphic 103">
              <a:extLst>
                <a:ext uri="{FF2B5EF4-FFF2-40B4-BE49-F238E27FC236}">
                  <a16:creationId xmlns:a16="http://schemas.microsoft.com/office/drawing/2014/main" id="{115754F5-3E3E-A4FA-B7E1-7C61890E6625}"/>
                </a:ext>
              </a:extLst>
            </p:cNvPr>
            <p:cNvGrpSpPr/>
            <p:nvPr/>
          </p:nvGrpSpPr>
          <p:grpSpPr>
            <a:xfrm>
              <a:off x="7772308" y="7774108"/>
              <a:ext cx="2940570" cy="738089"/>
              <a:chOff x="7772308" y="7774108"/>
              <a:chExt cx="2940570" cy="738089"/>
            </a:xfrm>
          </p:grpSpPr>
          <p:grpSp>
            <p:nvGrpSpPr>
              <p:cNvPr id="114" name="Graphic 103">
                <a:extLst>
                  <a:ext uri="{FF2B5EF4-FFF2-40B4-BE49-F238E27FC236}">
                    <a16:creationId xmlns:a16="http://schemas.microsoft.com/office/drawing/2014/main" id="{41E736AE-5AC5-90FB-899E-557D0FD56819}"/>
                  </a:ext>
                </a:extLst>
              </p:cNvPr>
              <p:cNvGrpSpPr/>
              <p:nvPr/>
            </p:nvGrpSpPr>
            <p:grpSpPr>
              <a:xfrm>
                <a:off x="7772308" y="7774108"/>
                <a:ext cx="2940570" cy="738089"/>
                <a:chOff x="7772308" y="7774108"/>
                <a:chExt cx="2940570" cy="738089"/>
              </a:xfrm>
            </p:grpSpPr>
            <p:sp>
              <p:nvSpPr>
                <p:cNvPr id="115" name="Freeform 114">
                  <a:extLst>
                    <a:ext uri="{FF2B5EF4-FFF2-40B4-BE49-F238E27FC236}">
                      <a16:creationId xmlns:a16="http://schemas.microsoft.com/office/drawing/2014/main" id="{0B465AAA-90B1-7261-61E1-AEEA21294E31}"/>
                    </a:ext>
                  </a:extLst>
                </p:cNvPr>
                <p:cNvSpPr/>
                <p:nvPr/>
              </p:nvSpPr>
              <p:spPr>
                <a:xfrm>
                  <a:off x="7813201" y="7779426"/>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a:p>
              </p:txBody>
            </p:sp>
            <p:sp>
              <p:nvSpPr>
                <p:cNvPr id="116" name="Freeform 115">
                  <a:extLst>
                    <a:ext uri="{FF2B5EF4-FFF2-40B4-BE49-F238E27FC236}">
                      <a16:creationId xmlns:a16="http://schemas.microsoft.com/office/drawing/2014/main" id="{B59E7DEC-EE1E-DA17-5B01-07D70632F99D}"/>
                    </a:ext>
                  </a:extLst>
                </p:cNvPr>
                <p:cNvSpPr/>
                <p:nvPr/>
              </p:nvSpPr>
              <p:spPr>
                <a:xfrm>
                  <a:off x="7772308" y="7778974"/>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2D2D2D"/>
                </a:solidFill>
                <a:ln w="15145"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EEFC85BD-DDC7-95ED-2BED-B9CA7AB0315C}"/>
                    </a:ext>
                  </a:extLst>
                </p:cNvPr>
                <p:cNvSpPr/>
                <p:nvPr/>
              </p:nvSpPr>
              <p:spPr>
                <a:xfrm>
                  <a:off x="7801350" y="7774108"/>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45435" cap="rnd">
                  <a:solidFill>
                    <a:srgbClr val="677B8F"/>
                  </a:solidFill>
                  <a:prstDash val="solid"/>
                  <a:round/>
                </a:ln>
              </p:spPr>
              <p:txBody>
                <a:bodyPr rtlCol="0" anchor="ctr"/>
                <a:lstStyle/>
                <a:p>
                  <a:endParaRPr lang="en-IL"/>
                </a:p>
              </p:txBody>
            </p:sp>
          </p:grpSp>
          <p:sp>
            <p:nvSpPr>
              <p:cNvPr id="118" name="TextBox 117">
                <a:extLst>
                  <a:ext uri="{FF2B5EF4-FFF2-40B4-BE49-F238E27FC236}">
                    <a16:creationId xmlns:a16="http://schemas.microsoft.com/office/drawing/2014/main" id="{784ACBF7-C9A4-A5EC-B738-3D88A4D50013}"/>
                  </a:ext>
                </a:extLst>
              </p:cNvPr>
              <p:cNvSpPr txBox="1"/>
              <p:nvPr/>
            </p:nvSpPr>
            <p:spPr>
              <a:xfrm>
                <a:off x="8018490" y="7897106"/>
                <a:ext cx="2438488" cy="450251"/>
              </a:xfrm>
              <a:prstGeom prst="rect">
                <a:avLst/>
              </a:prstGeom>
              <a:noFill/>
            </p:spPr>
            <p:txBody>
              <a:bodyPr wrap="none" rtlCol="0">
                <a:spAutoFit/>
              </a:bodyPr>
              <a:lstStyle/>
              <a:p>
                <a:pPr algn="ctr"/>
                <a:r>
                  <a:rPr lang="en-IL" sz="2326" dirty="0">
                    <a:ln/>
                    <a:solidFill>
                      <a:srgbClr val="F4F4F4"/>
                    </a:solidFill>
                    <a:latin typeface="Comic Sans MS"/>
                    <a:sym typeface="Comic Sans MS"/>
                    <a:rtl val="0"/>
                  </a:rPr>
                  <a:t>PlayerController</a:t>
                </a:r>
              </a:p>
            </p:txBody>
          </p:sp>
        </p:grpSp>
        <p:grpSp>
          <p:nvGrpSpPr>
            <p:cNvPr id="119" name="Graphic 103">
              <a:extLst>
                <a:ext uri="{FF2B5EF4-FFF2-40B4-BE49-F238E27FC236}">
                  <a16:creationId xmlns:a16="http://schemas.microsoft.com/office/drawing/2014/main" id="{26EDC102-02A1-D9F1-D549-9E9D74B18726}"/>
                </a:ext>
              </a:extLst>
            </p:cNvPr>
            <p:cNvGrpSpPr/>
            <p:nvPr/>
          </p:nvGrpSpPr>
          <p:grpSpPr>
            <a:xfrm>
              <a:off x="13382694" y="7007603"/>
              <a:ext cx="1985740" cy="742565"/>
              <a:chOff x="13382694" y="7007603"/>
              <a:chExt cx="1985740" cy="742565"/>
            </a:xfrm>
          </p:grpSpPr>
          <p:grpSp>
            <p:nvGrpSpPr>
              <p:cNvPr id="120" name="Graphic 103">
                <a:extLst>
                  <a:ext uri="{FF2B5EF4-FFF2-40B4-BE49-F238E27FC236}">
                    <a16:creationId xmlns:a16="http://schemas.microsoft.com/office/drawing/2014/main" id="{FD647926-1FB1-CB7C-7039-FEC156C33E3B}"/>
                  </a:ext>
                </a:extLst>
              </p:cNvPr>
              <p:cNvGrpSpPr/>
              <p:nvPr/>
            </p:nvGrpSpPr>
            <p:grpSpPr>
              <a:xfrm>
                <a:off x="13382694" y="7007603"/>
                <a:ext cx="1985740" cy="742565"/>
                <a:chOff x="13382694" y="7007603"/>
                <a:chExt cx="1985740" cy="742565"/>
              </a:xfrm>
            </p:grpSpPr>
            <p:sp>
              <p:nvSpPr>
                <p:cNvPr id="121" name="Freeform 120">
                  <a:extLst>
                    <a:ext uri="{FF2B5EF4-FFF2-40B4-BE49-F238E27FC236}">
                      <a16:creationId xmlns:a16="http://schemas.microsoft.com/office/drawing/2014/main" id="{A53D0A68-E4AF-83D3-89A2-9A3D38D80DA6}"/>
                    </a:ext>
                  </a:extLst>
                </p:cNvPr>
                <p:cNvSpPr/>
                <p:nvPr/>
              </p:nvSpPr>
              <p:spPr>
                <a:xfrm>
                  <a:off x="13436007" y="7054993"/>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a:p>
              </p:txBody>
            </p:sp>
            <p:sp>
              <p:nvSpPr>
                <p:cNvPr id="122" name="Freeform 121">
                  <a:extLst>
                    <a:ext uri="{FF2B5EF4-FFF2-40B4-BE49-F238E27FC236}">
                      <a16:creationId xmlns:a16="http://schemas.microsoft.com/office/drawing/2014/main" id="{0BCEAA01-FF31-9B3E-FF20-384F2BE0FC4E}"/>
                    </a:ext>
                  </a:extLst>
                </p:cNvPr>
                <p:cNvSpPr/>
                <p:nvPr/>
              </p:nvSpPr>
              <p:spPr>
                <a:xfrm>
                  <a:off x="13382694" y="7007603"/>
                  <a:ext cx="1985740" cy="71915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2D2D2D"/>
                </a:solidFill>
                <a:ln w="15145" cap="flat">
                  <a:noFill/>
                  <a:prstDash val="solid"/>
                  <a:miter/>
                </a:ln>
              </p:spPr>
              <p:txBody>
                <a:bodyPr rtlCol="0" anchor="ctr"/>
                <a:lstStyle/>
                <a:p>
                  <a:endParaRPr lang="en-IL"/>
                </a:p>
              </p:txBody>
            </p:sp>
            <p:sp>
              <p:nvSpPr>
                <p:cNvPr id="123" name="Freeform 122">
                  <a:extLst>
                    <a:ext uri="{FF2B5EF4-FFF2-40B4-BE49-F238E27FC236}">
                      <a16:creationId xmlns:a16="http://schemas.microsoft.com/office/drawing/2014/main" id="{CEBCD026-04FE-9E42-ACCF-06EE75133832}"/>
                    </a:ext>
                  </a:extLst>
                </p:cNvPr>
                <p:cNvSpPr/>
                <p:nvPr/>
              </p:nvSpPr>
              <p:spPr>
                <a:xfrm>
                  <a:off x="13395903" y="7033289"/>
                  <a:ext cx="1933304" cy="716879"/>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45435" cap="rnd">
                  <a:solidFill>
                    <a:srgbClr val="677B8F"/>
                  </a:solidFill>
                  <a:prstDash val="solid"/>
                  <a:round/>
                </a:ln>
              </p:spPr>
              <p:txBody>
                <a:bodyPr rtlCol="0" anchor="ctr"/>
                <a:lstStyle/>
                <a:p>
                  <a:endParaRPr lang="en-IL"/>
                </a:p>
              </p:txBody>
            </p:sp>
          </p:grpSp>
          <p:sp>
            <p:nvSpPr>
              <p:cNvPr id="124" name="TextBox 123">
                <a:extLst>
                  <a:ext uri="{FF2B5EF4-FFF2-40B4-BE49-F238E27FC236}">
                    <a16:creationId xmlns:a16="http://schemas.microsoft.com/office/drawing/2014/main" id="{6D879507-60E9-5767-3441-D003D1E2260E}"/>
                  </a:ext>
                </a:extLst>
              </p:cNvPr>
              <p:cNvSpPr txBox="1"/>
              <p:nvPr/>
            </p:nvSpPr>
            <p:spPr>
              <a:xfrm>
                <a:off x="13656810" y="7193624"/>
                <a:ext cx="1315284"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Suit SO</a:t>
                </a:r>
              </a:p>
            </p:txBody>
          </p:sp>
        </p:grpSp>
        <p:grpSp>
          <p:nvGrpSpPr>
            <p:cNvPr id="125" name="Graphic 103">
              <a:extLst>
                <a:ext uri="{FF2B5EF4-FFF2-40B4-BE49-F238E27FC236}">
                  <a16:creationId xmlns:a16="http://schemas.microsoft.com/office/drawing/2014/main" id="{8F573892-0232-F5CA-38F8-02F89664523C}"/>
                </a:ext>
              </a:extLst>
            </p:cNvPr>
            <p:cNvGrpSpPr/>
            <p:nvPr/>
          </p:nvGrpSpPr>
          <p:grpSpPr>
            <a:xfrm>
              <a:off x="13291086" y="8455866"/>
              <a:ext cx="2194028" cy="765937"/>
              <a:chOff x="13291086" y="8455866"/>
              <a:chExt cx="2194028" cy="765937"/>
            </a:xfrm>
          </p:grpSpPr>
          <p:grpSp>
            <p:nvGrpSpPr>
              <p:cNvPr id="126" name="Graphic 103">
                <a:extLst>
                  <a:ext uri="{FF2B5EF4-FFF2-40B4-BE49-F238E27FC236}">
                    <a16:creationId xmlns:a16="http://schemas.microsoft.com/office/drawing/2014/main" id="{6A4C3655-9009-E1BF-E550-118A5FD45BE3}"/>
                  </a:ext>
                </a:extLst>
              </p:cNvPr>
              <p:cNvGrpSpPr/>
              <p:nvPr/>
            </p:nvGrpSpPr>
            <p:grpSpPr>
              <a:xfrm>
                <a:off x="13291086" y="8455866"/>
                <a:ext cx="2194028" cy="765937"/>
                <a:chOff x="13291086" y="8455866"/>
                <a:chExt cx="2194028" cy="765937"/>
              </a:xfrm>
            </p:grpSpPr>
            <p:sp>
              <p:nvSpPr>
                <p:cNvPr id="127" name="Freeform 126">
                  <a:extLst>
                    <a:ext uri="{FF2B5EF4-FFF2-40B4-BE49-F238E27FC236}">
                      <a16:creationId xmlns:a16="http://schemas.microsoft.com/office/drawing/2014/main" id="{C6F52E57-A937-F4F0-91A3-D15F09D33058}"/>
                    </a:ext>
                  </a:extLst>
                </p:cNvPr>
                <p:cNvSpPr/>
                <p:nvPr/>
              </p:nvSpPr>
              <p:spPr>
                <a:xfrm>
                  <a:off x="13295910" y="8473675"/>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BF5EC422-8988-3773-1CFF-EE89C3739DC9}"/>
                    </a:ext>
                  </a:extLst>
                </p:cNvPr>
                <p:cNvSpPr/>
                <p:nvPr/>
              </p:nvSpPr>
              <p:spPr>
                <a:xfrm>
                  <a:off x="13298788" y="8455866"/>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2D2D2D"/>
                </a:solidFill>
                <a:ln w="15145" cap="flat">
                  <a:noFill/>
                  <a:prstDash val="solid"/>
                  <a:miter/>
                </a:ln>
              </p:spPr>
              <p:txBody>
                <a:bodyPr rtlCol="0" anchor="ctr"/>
                <a:lstStyle/>
                <a:p>
                  <a:endParaRPr lang="en-IL"/>
                </a:p>
              </p:txBody>
            </p:sp>
            <p:sp>
              <p:nvSpPr>
                <p:cNvPr id="129" name="Freeform 128">
                  <a:extLst>
                    <a:ext uri="{FF2B5EF4-FFF2-40B4-BE49-F238E27FC236}">
                      <a16:creationId xmlns:a16="http://schemas.microsoft.com/office/drawing/2014/main" id="{03435111-7291-6D0B-DBF3-7204F919EDA9}"/>
                    </a:ext>
                  </a:extLst>
                </p:cNvPr>
                <p:cNvSpPr/>
                <p:nvPr/>
              </p:nvSpPr>
              <p:spPr>
                <a:xfrm>
                  <a:off x="13291086" y="8473675"/>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45435" cap="rnd">
                  <a:solidFill>
                    <a:srgbClr val="677B8F"/>
                  </a:solidFill>
                  <a:prstDash val="solid"/>
                  <a:round/>
                </a:ln>
              </p:spPr>
              <p:txBody>
                <a:bodyPr rtlCol="0" anchor="ctr"/>
                <a:lstStyle/>
                <a:p>
                  <a:endParaRPr lang="en-IL"/>
                </a:p>
              </p:txBody>
            </p:sp>
          </p:grpSp>
          <p:sp>
            <p:nvSpPr>
              <p:cNvPr id="130" name="TextBox 129">
                <a:extLst>
                  <a:ext uri="{FF2B5EF4-FFF2-40B4-BE49-F238E27FC236}">
                    <a16:creationId xmlns:a16="http://schemas.microsoft.com/office/drawing/2014/main" id="{13B5BBD7-3DD8-6998-0115-5C3C50EF0018}"/>
                  </a:ext>
                </a:extLst>
              </p:cNvPr>
              <p:cNvSpPr txBox="1"/>
              <p:nvPr/>
            </p:nvSpPr>
            <p:spPr>
              <a:xfrm>
                <a:off x="13510278" y="8583541"/>
                <a:ext cx="1771330" cy="450251"/>
              </a:xfrm>
              <a:prstGeom prst="rect">
                <a:avLst/>
              </a:prstGeom>
              <a:noFill/>
            </p:spPr>
            <p:txBody>
              <a:bodyPr wrap="square" rtlCol="0">
                <a:spAutoFit/>
              </a:bodyPr>
              <a:lstStyle/>
              <a:p>
                <a:pPr algn="ctr"/>
                <a:r>
                  <a:rPr lang="en-IL" sz="2326" dirty="0">
                    <a:ln/>
                    <a:solidFill>
                      <a:srgbClr val="F4F4F4"/>
                    </a:solidFill>
                    <a:latin typeface="Comic Sans MS"/>
                    <a:sym typeface="Comic Sans MS"/>
                    <a:rtl val="0"/>
                  </a:rPr>
                  <a:t>SuitAbility</a:t>
                </a:r>
              </a:p>
            </p:txBody>
          </p:sp>
        </p:grpSp>
        <p:grpSp>
          <p:nvGrpSpPr>
            <p:cNvPr id="131" name="Graphic 103">
              <a:extLst>
                <a:ext uri="{FF2B5EF4-FFF2-40B4-BE49-F238E27FC236}">
                  <a16:creationId xmlns:a16="http://schemas.microsoft.com/office/drawing/2014/main" id="{9372AE06-A158-5759-9DE4-78DC27674D8C}"/>
                </a:ext>
              </a:extLst>
            </p:cNvPr>
            <p:cNvGrpSpPr/>
            <p:nvPr/>
          </p:nvGrpSpPr>
          <p:grpSpPr>
            <a:xfrm>
              <a:off x="2148745" y="8530724"/>
              <a:ext cx="3067485" cy="757938"/>
              <a:chOff x="2148745" y="8530724"/>
              <a:chExt cx="3067485" cy="757938"/>
            </a:xfrm>
          </p:grpSpPr>
          <p:grpSp>
            <p:nvGrpSpPr>
              <p:cNvPr id="132" name="Graphic 103">
                <a:extLst>
                  <a:ext uri="{FF2B5EF4-FFF2-40B4-BE49-F238E27FC236}">
                    <a16:creationId xmlns:a16="http://schemas.microsoft.com/office/drawing/2014/main" id="{1A19E4E5-2548-B5EB-801B-8D334E4C8546}"/>
                  </a:ext>
                </a:extLst>
              </p:cNvPr>
              <p:cNvGrpSpPr/>
              <p:nvPr/>
            </p:nvGrpSpPr>
            <p:grpSpPr>
              <a:xfrm>
                <a:off x="2148745" y="8530724"/>
                <a:ext cx="3067485" cy="757938"/>
                <a:chOff x="2148745" y="8530724"/>
                <a:chExt cx="3067485" cy="757938"/>
              </a:xfrm>
            </p:grpSpPr>
            <p:sp>
              <p:nvSpPr>
                <p:cNvPr id="133" name="Freeform 132">
                  <a:extLst>
                    <a:ext uri="{FF2B5EF4-FFF2-40B4-BE49-F238E27FC236}">
                      <a16:creationId xmlns:a16="http://schemas.microsoft.com/office/drawing/2014/main" id="{913EB3B7-57D5-6185-5656-766BC9225164}"/>
                    </a:ext>
                  </a:extLst>
                </p:cNvPr>
                <p:cNvSpPr/>
                <p:nvPr/>
              </p:nvSpPr>
              <p:spPr>
                <a:xfrm>
                  <a:off x="2148745" y="8564229"/>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6C7A07D8-C61C-0C86-0F94-B5F66F7CC6E8}"/>
                    </a:ext>
                  </a:extLst>
                </p:cNvPr>
                <p:cNvSpPr/>
                <p:nvPr/>
              </p:nvSpPr>
              <p:spPr>
                <a:xfrm>
                  <a:off x="2514600" y="8530724"/>
                  <a:ext cx="2676140" cy="740356"/>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2D2D2D"/>
                </a:solidFill>
                <a:ln w="15145" cap="flat">
                  <a:noFill/>
                  <a:prstDash val="solid"/>
                  <a:miter/>
                </a:ln>
              </p:spPr>
              <p:txBody>
                <a:bodyPr rtlCol="0" anchor="ctr"/>
                <a:lstStyle/>
                <a:p>
                  <a:endParaRPr lang="en-IL"/>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564127"/>
                  <a:ext cx="2701630" cy="724433"/>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45435" cap="rnd">
                  <a:solidFill>
                    <a:srgbClr val="677B8F"/>
                  </a:solidFill>
                  <a:prstDash val="solid"/>
                  <a:round/>
                </a:ln>
              </p:spPr>
              <p:txBody>
                <a:bodyPr rtlCol="0" anchor="ctr"/>
                <a:lstStyle/>
                <a:p>
                  <a:endParaRPr lang="en-IL"/>
                </a:p>
              </p:txBody>
            </p:sp>
          </p:grpSp>
          <p:sp>
            <p:nvSpPr>
              <p:cNvPr id="136" name="TextBox 135">
                <a:extLst>
                  <a:ext uri="{FF2B5EF4-FFF2-40B4-BE49-F238E27FC236}">
                    <a16:creationId xmlns:a16="http://schemas.microsoft.com/office/drawing/2014/main" id="{CF5BAB15-9CE6-7A25-BC03-B976C992F03D}"/>
                  </a:ext>
                </a:extLst>
              </p:cNvPr>
              <p:cNvSpPr txBox="1"/>
              <p:nvPr/>
            </p:nvSpPr>
            <p:spPr>
              <a:xfrm>
                <a:off x="2682473" y="8692690"/>
                <a:ext cx="2367686"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Combat System</a:t>
                </a:r>
              </a:p>
            </p:txBody>
          </p:sp>
        </p:grpSp>
        <p:grpSp>
          <p:nvGrpSpPr>
            <p:cNvPr id="137" name="Graphic 103">
              <a:extLst>
                <a:ext uri="{FF2B5EF4-FFF2-40B4-BE49-F238E27FC236}">
                  <a16:creationId xmlns:a16="http://schemas.microsoft.com/office/drawing/2014/main" id="{4E16F49A-86C7-D237-5CDB-49BF2A77487E}"/>
                </a:ext>
              </a:extLst>
            </p:cNvPr>
            <p:cNvGrpSpPr/>
            <p:nvPr/>
          </p:nvGrpSpPr>
          <p:grpSpPr>
            <a:xfrm>
              <a:off x="7964657" y="9249925"/>
              <a:ext cx="2574752" cy="780753"/>
              <a:chOff x="7964657" y="9249925"/>
              <a:chExt cx="2574752" cy="780753"/>
            </a:xfrm>
          </p:grpSpPr>
          <p:grpSp>
            <p:nvGrpSpPr>
              <p:cNvPr id="138" name="Graphic 103">
                <a:extLst>
                  <a:ext uri="{FF2B5EF4-FFF2-40B4-BE49-F238E27FC236}">
                    <a16:creationId xmlns:a16="http://schemas.microsoft.com/office/drawing/2014/main" id="{DC5935B9-B176-2E54-4FC5-05198479EDEF}"/>
                  </a:ext>
                </a:extLst>
              </p:cNvPr>
              <p:cNvGrpSpPr/>
              <p:nvPr/>
            </p:nvGrpSpPr>
            <p:grpSpPr>
              <a:xfrm>
                <a:off x="7964657" y="9271080"/>
                <a:ext cx="2574752" cy="759598"/>
                <a:chOff x="7964657" y="9271080"/>
                <a:chExt cx="2574752" cy="759598"/>
              </a:xfrm>
            </p:grpSpPr>
            <p:sp>
              <p:nvSpPr>
                <p:cNvPr id="139" name="Freeform 138">
                  <a:extLst>
                    <a:ext uri="{FF2B5EF4-FFF2-40B4-BE49-F238E27FC236}">
                      <a16:creationId xmlns:a16="http://schemas.microsoft.com/office/drawing/2014/main" id="{25695BC2-2683-A31B-6E08-7DE8D23A929F}"/>
                    </a:ext>
                  </a:extLst>
                </p:cNvPr>
                <p:cNvSpPr/>
                <p:nvPr/>
              </p:nvSpPr>
              <p:spPr>
                <a:xfrm>
                  <a:off x="7964657" y="9288663"/>
                  <a:ext cx="2574752" cy="724433"/>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a:p>
              </p:txBody>
            </p:sp>
            <p:sp>
              <p:nvSpPr>
                <p:cNvPr id="140" name="Freeform 139">
                  <a:extLst>
                    <a:ext uri="{FF2B5EF4-FFF2-40B4-BE49-F238E27FC236}">
                      <a16:creationId xmlns:a16="http://schemas.microsoft.com/office/drawing/2014/main" id="{A775E413-260B-6EDB-01AA-496261514838}"/>
                    </a:ext>
                  </a:extLst>
                </p:cNvPr>
                <p:cNvSpPr/>
                <p:nvPr/>
              </p:nvSpPr>
              <p:spPr>
                <a:xfrm>
                  <a:off x="8442718" y="9271080"/>
                  <a:ext cx="1684473" cy="759598"/>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2D2D2D"/>
                </a:solidFill>
                <a:ln w="15145" cap="flat">
                  <a:noFill/>
                  <a:prstDash val="solid"/>
                  <a:miter/>
                </a:ln>
              </p:spPr>
              <p:txBody>
                <a:bodyPr rtlCol="0" anchor="ctr"/>
                <a:lstStyle/>
                <a:p>
                  <a:endParaRPr lang="en-IL"/>
                </a:p>
              </p:txBody>
            </p:sp>
            <p:sp>
              <p:nvSpPr>
                <p:cNvPr id="141" name="Freeform 140">
                  <a:extLst>
                    <a:ext uri="{FF2B5EF4-FFF2-40B4-BE49-F238E27FC236}">
                      <a16:creationId xmlns:a16="http://schemas.microsoft.com/office/drawing/2014/main" id="{2A51EA49-E75E-B195-8C35-C18ED7364EE4}"/>
                    </a:ext>
                  </a:extLst>
                </p:cNvPr>
                <p:cNvSpPr/>
                <p:nvPr/>
              </p:nvSpPr>
              <p:spPr>
                <a:xfrm>
                  <a:off x="8402451" y="9271080"/>
                  <a:ext cx="1676400" cy="730818"/>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45435" cap="rnd">
                  <a:solidFill>
                    <a:srgbClr val="677B8F"/>
                  </a:solidFill>
                  <a:prstDash val="solid"/>
                  <a:round/>
                </a:ln>
              </p:spPr>
              <p:txBody>
                <a:bodyPr rtlCol="0" anchor="ctr"/>
                <a:lstStyle/>
                <a:p>
                  <a:endParaRPr lang="en-IL"/>
                </a:p>
              </p:txBody>
            </p:sp>
          </p:grpSp>
          <p:sp>
            <p:nvSpPr>
              <p:cNvPr id="142" name="TextBox 141">
                <a:extLst>
                  <a:ext uri="{FF2B5EF4-FFF2-40B4-BE49-F238E27FC236}">
                    <a16:creationId xmlns:a16="http://schemas.microsoft.com/office/drawing/2014/main" id="{EBA02944-4F1B-BC2C-EFAA-6F5F43F285F4}"/>
                  </a:ext>
                </a:extLst>
              </p:cNvPr>
              <p:cNvSpPr txBox="1"/>
              <p:nvPr/>
            </p:nvSpPr>
            <p:spPr>
              <a:xfrm>
                <a:off x="8555335" y="9249925"/>
                <a:ext cx="1414169" cy="769441"/>
              </a:xfrm>
              <a:prstGeom prst="rect">
                <a:avLst/>
              </a:prstGeom>
              <a:noFill/>
            </p:spPr>
            <p:txBody>
              <a:bodyPr wrap="none" rtlCol="0">
                <a:spAutoFit/>
              </a:bodyPr>
              <a:lstStyle/>
              <a:p>
                <a:pPr algn="ctr"/>
                <a:r>
                  <a:rPr lang="en-IL" sz="2200" dirty="0">
                    <a:ln/>
                    <a:solidFill>
                      <a:srgbClr val="F4F4F4"/>
                    </a:solidFill>
                    <a:latin typeface="Comic Sans MS"/>
                    <a:sym typeface="Comic Sans MS"/>
                    <a:rtl val="0"/>
                  </a:rPr>
                  <a:t>Gameplay</a:t>
                </a:r>
                <a:br>
                  <a:rPr lang="en-IL" sz="2200" dirty="0">
                    <a:ln/>
                    <a:solidFill>
                      <a:srgbClr val="F4F4F4"/>
                    </a:solidFill>
                    <a:latin typeface="Comic Sans MS"/>
                    <a:sym typeface="Comic Sans MS"/>
                    <a:rtl val="0"/>
                  </a:rPr>
                </a:br>
                <a:r>
                  <a:rPr lang="en-IL" sz="2200" dirty="0">
                    <a:ln/>
                    <a:solidFill>
                      <a:srgbClr val="F4F4F4"/>
                    </a:solidFill>
                    <a:latin typeface="Comic Sans MS"/>
                    <a:sym typeface="Comic Sans MS"/>
                    <a:rtl val="0"/>
                  </a:rPr>
                  <a:t>Effect</a:t>
                </a:r>
              </a:p>
            </p:txBody>
          </p:sp>
        </p:grpSp>
        <p:grpSp>
          <p:nvGrpSpPr>
            <p:cNvPr id="143" name="Graphic 103">
              <a:extLst>
                <a:ext uri="{FF2B5EF4-FFF2-40B4-BE49-F238E27FC236}">
                  <a16:creationId xmlns:a16="http://schemas.microsoft.com/office/drawing/2014/main" id="{B9956F1F-194E-DC8F-069D-A63C12C35DD3}"/>
                </a:ext>
              </a:extLst>
            </p:cNvPr>
            <p:cNvGrpSpPr/>
            <p:nvPr/>
          </p:nvGrpSpPr>
          <p:grpSpPr>
            <a:xfrm>
              <a:off x="9183879" y="6989262"/>
              <a:ext cx="136310" cy="740241"/>
              <a:chOff x="9183879" y="6989262"/>
              <a:chExt cx="136310" cy="740241"/>
            </a:xfrm>
          </p:grpSpPr>
          <p:sp>
            <p:nvSpPr>
              <p:cNvPr id="144" name="Freeform 143">
                <a:extLst>
                  <a:ext uri="{FF2B5EF4-FFF2-40B4-BE49-F238E27FC236}">
                    <a16:creationId xmlns:a16="http://schemas.microsoft.com/office/drawing/2014/main" id="{6504DCC1-50A4-D000-24AB-638F07B46D59}"/>
                  </a:ext>
                </a:extLst>
              </p:cNvPr>
              <p:cNvSpPr/>
              <p:nvPr/>
            </p:nvSpPr>
            <p:spPr>
              <a:xfrm>
                <a:off x="9252034" y="6994623"/>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15145" cap="flat">
                <a:noFill/>
                <a:prstDash val="solid"/>
                <a:miter/>
              </a:ln>
            </p:spPr>
            <p:txBody>
              <a:bodyPr rtlCol="0" anchor="ctr"/>
              <a:lstStyle/>
              <a:p>
                <a:endParaRPr lang="en-IL"/>
              </a:p>
            </p:txBody>
          </p:sp>
          <p:sp>
            <p:nvSpPr>
              <p:cNvPr id="145" name="Freeform 144">
                <a:extLst>
                  <a:ext uri="{FF2B5EF4-FFF2-40B4-BE49-F238E27FC236}">
                    <a16:creationId xmlns:a16="http://schemas.microsoft.com/office/drawing/2014/main" id="{481113FF-1B53-EE66-5D9A-65C173BD5BCC}"/>
                  </a:ext>
                </a:extLst>
              </p:cNvPr>
              <p:cNvSpPr/>
              <p:nvPr/>
            </p:nvSpPr>
            <p:spPr>
              <a:xfrm>
                <a:off x="9183879" y="7593036"/>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46" name="Freeform 145">
                <a:extLst>
                  <a:ext uri="{FF2B5EF4-FFF2-40B4-BE49-F238E27FC236}">
                    <a16:creationId xmlns:a16="http://schemas.microsoft.com/office/drawing/2014/main" id="{BF3E804B-7D79-9080-E3EE-B0B804DF4FE8}"/>
                  </a:ext>
                </a:extLst>
              </p:cNvPr>
              <p:cNvSpPr/>
              <p:nvPr/>
            </p:nvSpPr>
            <p:spPr>
              <a:xfrm>
                <a:off x="9221656" y="6989262"/>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45435" cap="rnd">
                <a:solidFill>
                  <a:srgbClr val="E8E0F8"/>
                </a:solidFill>
                <a:prstDash val="solid"/>
                <a:round/>
              </a:ln>
            </p:spPr>
            <p:txBody>
              <a:bodyPr rtlCol="0" anchor="ctr"/>
              <a:lstStyle/>
              <a:p>
                <a:endParaRPr lang="en-IL"/>
              </a:p>
            </p:txBody>
          </p:sp>
          <p:sp>
            <p:nvSpPr>
              <p:cNvPr id="147" name="Freeform 146">
                <a:extLst>
                  <a:ext uri="{FF2B5EF4-FFF2-40B4-BE49-F238E27FC236}">
                    <a16:creationId xmlns:a16="http://schemas.microsoft.com/office/drawing/2014/main" id="{240195AB-E325-4446-34D2-3C5513F9FC24}"/>
                  </a:ext>
                </a:extLst>
              </p:cNvPr>
              <p:cNvSpPr/>
              <p:nvPr/>
            </p:nvSpPr>
            <p:spPr>
              <a:xfrm>
                <a:off x="9183879" y="7587198"/>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15145" cap="flat">
                <a:noFill/>
                <a:prstDash val="solid"/>
                <a:miter/>
              </a:ln>
            </p:spPr>
            <p:txBody>
              <a:bodyPr rtlCol="0" anchor="ctr"/>
              <a:lstStyle/>
              <a:p>
                <a:endParaRPr lang="en-IL"/>
              </a:p>
            </p:txBody>
          </p:sp>
          <p:sp>
            <p:nvSpPr>
              <p:cNvPr id="148" name="Freeform 147">
                <a:extLst>
                  <a:ext uri="{FF2B5EF4-FFF2-40B4-BE49-F238E27FC236}">
                    <a16:creationId xmlns:a16="http://schemas.microsoft.com/office/drawing/2014/main" id="{D33B55FC-F00F-E395-E04F-F5696D4966EF}"/>
                  </a:ext>
                </a:extLst>
              </p:cNvPr>
              <p:cNvSpPr/>
              <p:nvPr/>
            </p:nvSpPr>
            <p:spPr>
              <a:xfrm>
                <a:off x="9183879" y="7578591"/>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45435" cap="rnd">
                <a:solidFill>
                  <a:srgbClr val="E8E0F8"/>
                </a:solidFill>
                <a:prstDash val="solid"/>
                <a:round/>
              </a:ln>
            </p:spPr>
            <p:txBody>
              <a:bodyPr rtlCol="0" anchor="ctr"/>
              <a:lstStyle/>
              <a:p>
                <a:endParaRPr lang="en-IL"/>
              </a:p>
            </p:txBody>
          </p:sp>
        </p:grpSp>
        <p:grpSp>
          <p:nvGrpSpPr>
            <p:cNvPr id="149" name="Graphic 103">
              <a:extLst>
                <a:ext uri="{FF2B5EF4-FFF2-40B4-BE49-F238E27FC236}">
                  <a16:creationId xmlns:a16="http://schemas.microsoft.com/office/drawing/2014/main" id="{DBA7C612-026B-1471-2244-0EEFEAEFED95}"/>
                </a:ext>
              </a:extLst>
            </p:cNvPr>
            <p:cNvGrpSpPr/>
            <p:nvPr/>
          </p:nvGrpSpPr>
          <p:grpSpPr>
            <a:xfrm>
              <a:off x="10690866" y="7155583"/>
              <a:ext cx="2694403" cy="623843"/>
              <a:chOff x="10690866" y="7155583"/>
              <a:chExt cx="2694403" cy="623843"/>
            </a:xfrm>
          </p:grpSpPr>
          <p:sp>
            <p:nvSpPr>
              <p:cNvPr id="150" name="Freeform 149">
                <a:extLst>
                  <a:ext uri="{FF2B5EF4-FFF2-40B4-BE49-F238E27FC236}">
                    <a16:creationId xmlns:a16="http://schemas.microsoft.com/office/drawing/2014/main" id="{731B4B6E-D6BB-A8E2-DE44-5ABB0B535FA6}"/>
                  </a:ext>
                </a:extLst>
              </p:cNvPr>
              <p:cNvSpPr/>
              <p:nvPr/>
            </p:nvSpPr>
            <p:spPr>
              <a:xfrm>
                <a:off x="10690866" y="7227866"/>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15145" cap="flat">
                <a:noFill/>
                <a:prstDash val="solid"/>
                <a:miter/>
              </a:ln>
            </p:spPr>
            <p:txBody>
              <a:bodyPr rtlCol="0" anchor="ctr"/>
              <a:lstStyle/>
              <a:p>
                <a:endParaRPr lang="en-IL"/>
              </a:p>
            </p:txBody>
          </p:sp>
          <p:sp>
            <p:nvSpPr>
              <p:cNvPr id="151" name="Freeform 150">
                <a:extLst>
                  <a:ext uri="{FF2B5EF4-FFF2-40B4-BE49-F238E27FC236}">
                    <a16:creationId xmlns:a16="http://schemas.microsoft.com/office/drawing/2014/main" id="{3FD5F9E5-563C-D033-16D5-DA5D0BDE5638}"/>
                  </a:ext>
                </a:extLst>
              </p:cNvPr>
              <p:cNvSpPr/>
              <p:nvPr/>
            </p:nvSpPr>
            <p:spPr>
              <a:xfrm>
                <a:off x="13248656" y="7160036"/>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15145"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AFC5714D-1FDF-C3F1-4A30-5DAA5B68A6B7}"/>
                  </a:ext>
                </a:extLst>
              </p:cNvPr>
              <p:cNvSpPr/>
              <p:nvPr/>
            </p:nvSpPr>
            <p:spPr>
              <a:xfrm>
                <a:off x="10690866" y="7221297"/>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45435" cap="rnd">
                <a:solidFill>
                  <a:srgbClr val="E8E0F8"/>
                </a:solidFill>
                <a:prstDash val="solid"/>
                <a:round/>
              </a:ln>
            </p:spPr>
            <p:txBody>
              <a:bodyPr rtlCol="0" anchor="ctr"/>
              <a:lstStyle/>
              <a:p>
                <a:endParaRPr lang="en-IL"/>
              </a:p>
            </p:txBody>
          </p:sp>
          <p:sp>
            <p:nvSpPr>
              <p:cNvPr id="153" name="Freeform 152">
                <a:extLst>
                  <a:ext uri="{FF2B5EF4-FFF2-40B4-BE49-F238E27FC236}">
                    <a16:creationId xmlns:a16="http://schemas.microsoft.com/office/drawing/2014/main" id="{D24B82A4-0F86-25E5-BF15-5B23FCA084CA}"/>
                  </a:ext>
                </a:extLst>
              </p:cNvPr>
              <p:cNvSpPr/>
              <p:nvPr/>
            </p:nvSpPr>
            <p:spPr>
              <a:xfrm>
                <a:off x="13248586" y="7155583"/>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15145"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AD6CB754-1CBA-A844-0C87-8964BEE585E0}"/>
                  </a:ext>
                </a:extLst>
              </p:cNvPr>
              <p:cNvSpPr/>
              <p:nvPr/>
            </p:nvSpPr>
            <p:spPr>
              <a:xfrm>
                <a:off x="13247201" y="7160036"/>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45435" cap="rnd">
                <a:solidFill>
                  <a:srgbClr val="E8E0F8"/>
                </a:solidFill>
                <a:prstDash val="solid"/>
                <a:round/>
              </a:ln>
            </p:spPr>
            <p:txBody>
              <a:bodyPr rtlCol="0" anchor="ctr"/>
              <a:lstStyle/>
              <a:p>
                <a:endParaRPr lang="en-IL"/>
              </a:p>
            </p:txBody>
          </p:sp>
        </p:grpSp>
        <p:grpSp>
          <p:nvGrpSpPr>
            <p:cNvPr id="155" name="Graphic 103">
              <a:extLst>
                <a:ext uri="{FF2B5EF4-FFF2-40B4-BE49-F238E27FC236}">
                  <a16:creationId xmlns:a16="http://schemas.microsoft.com/office/drawing/2014/main" id="{CE8E807E-7E6E-14D1-F896-E407EF5B09A2}"/>
                </a:ext>
              </a:extLst>
            </p:cNvPr>
            <p:cNvGrpSpPr/>
            <p:nvPr/>
          </p:nvGrpSpPr>
          <p:grpSpPr>
            <a:xfrm>
              <a:off x="14314452" y="7747620"/>
              <a:ext cx="136310" cy="675495"/>
              <a:chOff x="14314452" y="7747620"/>
              <a:chExt cx="136310" cy="675495"/>
            </a:xfrm>
          </p:grpSpPr>
          <p:sp>
            <p:nvSpPr>
              <p:cNvPr id="156" name="Freeform 155">
                <a:extLst>
                  <a:ext uri="{FF2B5EF4-FFF2-40B4-BE49-F238E27FC236}">
                    <a16:creationId xmlns:a16="http://schemas.microsoft.com/office/drawing/2014/main" id="{81C5B962-B7C9-6690-A470-0EB67FCE1570}"/>
                  </a:ext>
                </a:extLst>
              </p:cNvPr>
              <p:cNvSpPr/>
              <p:nvPr/>
            </p:nvSpPr>
            <p:spPr>
              <a:xfrm>
                <a:off x="14382607" y="7749242"/>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a:p>
            </p:txBody>
          </p:sp>
          <p:sp>
            <p:nvSpPr>
              <p:cNvPr id="157" name="Freeform 156">
                <a:extLst>
                  <a:ext uri="{FF2B5EF4-FFF2-40B4-BE49-F238E27FC236}">
                    <a16:creationId xmlns:a16="http://schemas.microsoft.com/office/drawing/2014/main" id="{5B875A8B-CE1C-21B2-A443-1E69D7719110}"/>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DA58BFFF-F228-8545-4195-E7155761FE82}"/>
                  </a:ext>
                </a:extLst>
              </p:cNvPr>
              <p:cNvSpPr/>
              <p:nvPr/>
            </p:nvSpPr>
            <p:spPr>
              <a:xfrm>
                <a:off x="14358968" y="7747620"/>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a:p>
            </p:txBody>
          </p:sp>
          <p:sp>
            <p:nvSpPr>
              <p:cNvPr id="159" name="Freeform 158">
                <a:extLst>
                  <a:ext uri="{FF2B5EF4-FFF2-40B4-BE49-F238E27FC236}">
                    <a16:creationId xmlns:a16="http://schemas.microsoft.com/office/drawing/2014/main" id="{450D23D4-3350-BEF8-650B-46E31CABFA8D}"/>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a:p>
            </p:txBody>
          </p:sp>
          <p:sp>
            <p:nvSpPr>
              <p:cNvPr id="160" name="Freeform 159">
                <a:extLst>
                  <a:ext uri="{FF2B5EF4-FFF2-40B4-BE49-F238E27FC236}">
                    <a16:creationId xmlns:a16="http://schemas.microsoft.com/office/drawing/2014/main" id="{BD0AA830-9A1C-2C56-2108-4AC90C90E386}"/>
                  </a:ext>
                </a:extLst>
              </p:cNvPr>
              <p:cNvSpPr/>
              <p:nvPr/>
            </p:nvSpPr>
            <p:spPr>
              <a:xfrm>
                <a:off x="14314452" y="8283652"/>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a:p>
            </p:txBody>
          </p:sp>
        </p:grpSp>
        <p:grpSp>
          <p:nvGrpSpPr>
            <p:cNvPr id="161" name="Graphic 103">
              <a:extLst>
                <a:ext uri="{FF2B5EF4-FFF2-40B4-BE49-F238E27FC236}">
                  <a16:creationId xmlns:a16="http://schemas.microsoft.com/office/drawing/2014/main" id="{D670B97D-EB03-8F7B-9CA7-9D7DC00E7AEF}"/>
                </a:ext>
              </a:extLst>
            </p:cNvPr>
            <p:cNvGrpSpPr/>
            <p:nvPr/>
          </p:nvGrpSpPr>
          <p:grpSpPr>
            <a:xfrm>
              <a:off x="5258895" y="8473675"/>
              <a:ext cx="2554306" cy="691341"/>
              <a:chOff x="5258895" y="8473675"/>
              <a:chExt cx="2554306" cy="691341"/>
            </a:xfrm>
          </p:grpSpPr>
          <p:sp>
            <p:nvSpPr>
              <p:cNvPr id="162" name="Freeform 161">
                <a:extLst>
                  <a:ext uri="{FF2B5EF4-FFF2-40B4-BE49-F238E27FC236}">
                    <a16:creationId xmlns:a16="http://schemas.microsoft.com/office/drawing/2014/main" id="{E5EC97C4-C87E-57DC-1E4C-155F6CC472A1}"/>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15145" cap="flat">
                <a:noFill/>
                <a:prstDash val="solid"/>
                <a:miter/>
              </a:ln>
            </p:spPr>
            <p:txBody>
              <a:bodyPr rtlCol="0" anchor="ctr"/>
              <a:lstStyle/>
              <a:p>
                <a:endParaRPr lang="en-IL"/>
              </a:p>
            </p:txBody>
          </p:sp>
          <p:sp>
            <p:nvSpPr>
              <p:cNvPr id="163" name="Freeform 162">
                <a:extLst>
                  <a:ext uri="{FF2B5EF4-FFF2-40B4-BE49-F238E27FC236}">
                    <a16:creationId xmlns:a16="http://schemas.microsoft.com/office/drawing/2014/main" id="{BDDA644C-E713-C91E-326E-DFFA629736A5}"/>
                  </a:ext>
                </a:extLst>
              </p:cNvPr>
              <p:cNvSpPr/>
              <p:nvPr/>
            </p:nvSpPr>
            <p:spPr>
              <a:xfrm>
                <a:off x="5258895" y="9029376"/>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15145"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48613AEC-4713-B6FB-4710-9C06B5B090D3}"/>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45435" cap="rnd">
                <a:solidFill>
                  <a:srgbClr val="E8E0F8"/>
                </a:solidFill>
                <a:prstDash val="solid"/>
                <a:round/>
              </a:ln>
            </p:spPr>
            <p:txBody>
              <a:bodyPr rtlCol="0" anchor="ctr"/>
              <a:lstStyle/>
              <a:p>
                <a:endParaRPr lang="en-IL"/>
              </a:p>
            </p:txBody>
          </p:sp>
          <p:sp>
            <p:nvSpPr>
              <p:cNvPr id="165" name="Freeform 164">
                <a:extLst>
                  <a:ext uri="{FF2B5EF4-FFF2-40B4-BE49-F238E27FC236}">
                    <a16:creationId xmlns:a16="http://schemas.microsoft.com/office/drawing/2014/main" id="{E1CB6AB0-95DD-B599-88A3-69E2AD063A18}"/>
                  </a:ext>
                </a:extLst>
              </p:cNvPr>
              <p:cNvSpPr/>
              <p:nvPr/>
            </p:nvSpPr>
            <p:spPr>
              <a:xfrm>
                <a:off x="5258895" y="9029376"/>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15145"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39CC97F8-1FCF-1E05-4102-EEAC398D3AD4}"/>
                  </a:ext>
                </a:extLst>
              </p:cNvPr>
              <p:cNvSpPr/>
              <p:nvPr/>
            </p:nvSpPr>
            <p:spPr>
              <a:xfrm>
                <a:off x="5258895" y="9029376"/>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45435" cap="rnd">
                <a:solidFill>
                  <a:srgbClr val="E8E0F8"/>
                </a:solidFill>
                <a:prstDash val="solid"/>
                <a:round/>
              </a:ln>
            </p:spPr>
            <p:txBody>
              <a:bodyPr rtlCol="0" anchor="ctr"/>
              <a:lstStyle/>
              <a:p>
                <a:endParaRPr lang="en-IL"/>
              </a:p>
            </p:txBody>
          </p:sp>
        </p:grpSp>
        <p:grpSp>
          <p:nvGrpSpPr>
            <p:cNvPr id="167" name="Graphic 103">
              <a:extLst>
                <a:ext uri="{FF2B5EF4-FFF2-40B4-BE49-F238E27FC236}">
                  <a16:creationId xmlns:a16="http://schemas.microsoft.com/office/drawing/2014/main" id="{FF28DAB9-A75E-0F73-13D7-E13AD5F733AF}"/>
                </a:ext>
              </a:extLst>
            </p:cNvPr>
            <p:cNvGrpSpPr/>
            <p:nvPr/>
          </p:nvGrpSpPr>
          <p:grpSpPr>
            <a:xfrm>
              <a:off x="9181761" y="8473229"/>
              <a:ext cx="138427" cy="764874"/>
              <a:chOff x="9181761" y="8473229"/>
              <a:chExt cx="138427" cy="764874"/>
            </a:xfrm>
          </p:grpSpPr>
          <p:sp>
            <p:nvSpPr>
              <p:cNvPr id="168" name="Freeform 167">
                <a:extLst>
                  <a:ext uri="{FF2B5EF4-FFF2-40B4-BE49-F238E27FC236}">
                    <a16:creationId xmlns:a16="http://schemas.microsoft.com/office/drawing/2014/main" id="{F168B9B3-C01E-6D5C-0227-CC300BBCA3C8}"/>
                  </a:ext>
                </a:extLst>
              </p:cNvPr>
              <p:cNvSpPr/>
              <p:nvPr/>
            </p:nvSpPr>
            <p:spPr>
              <a:xfrm>
                <a:off x="9252034" y="8473675"/>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15145" cap="flat">
                <a:noFill/>
                <a:prstDash val="solid"/>
                <a:miter/>
              </a:ln>
            </p:spPr>
            <p:txBody>
              <a:bodyPr rtlCol="0" anchor="ctr"/>
              <a:lstStyle/>
              <a:p>
                <a:endParaRPr lang="en-IL"/>
              </a:p>
            </p:txBody>
          </p:sp>
          <p:sp>
            <p:nvSpPr>
              <p:cNvPr id="169" name="Freeform 168">
                <a:extLst>
                  <a:ext uri="{FF2B5EF4-FFF2-40B4-BE49-F238E27FC236}">
                    <a16:creationId xmlns:a16="http://schemas.microsoft.com/office/drawing/2014/main" id="{1223CF2B-B588-A034-62CE-381298AE2A6A}"/>
                  </a:ext>
                </a:extLst>
              </p:cNvPr>
              <p:cNvSpPr/>
              <p:nvPr/>
            </p:nvSpPr>
            <p:spPr>
              <a:xfrm>
                <a:off x="9183879" y="9102272"/>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353D1DA4-2818-A7E1-0050-99C3D4724A37}"/>
                  </a:ext>
                </a:extLst>
              </p:cNvPr>
              <p:cNvSpPr/>
              <p:nvPr/>
            </p:nvSpPr>
            <p:spPr>
              <a:xfrm>
                <a:off x="9219893" y="8473229"/>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45435" cap="rnd">
                <a:solidFill>
                  <a:srgbClr val="E8E0F8"/>
                </a:solidFill>
                <a:prstDash val="solid"/>
                <a:round/>
              </a:ln>
            </p:spPr>
            <p:txBody>
              <a:bodyPr rtlCol="0" anchor="ctr"/>
              <a:lstStyle/>
              <a:p>
                <a:endParaRPr lang="en-IL"/>
              </a:p>
            </p:txBody>
          </p:sp>
          <p:sp>
            <p:nvSpPr>
              <p:cNvPr id="171" name="Freeform 170">
                <a:extLst>
                  <a:ext uri="{FF2B5EF4-FFF2-40B4-BE49-F238E27FC236}">
                    <a16:creationId xmlns:a16="http://schemas.microsoft.com/office/drawing/2014/main" id="{FE61A6A9-90ED-E081-E655-647A6173683D}"/>
                  </a:ext>
                </a:extLst>
              </p:cNvPr>
              <p:cNvSpPr/>
              <p:nvPr/>
            </p:nvSpPr>
            <p:spPr>
              <a:xfrm>
                <a:off x="9181761" y="9094927"/>
                <a:ext cx="138427" cy="1431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A14D9B4B-C719-20B2-1863-629B910A1B94}"/>
                  </a:ext>
                </a:extLst>
              </p:cNvPr>
              <p:cNvSpPr/>
              <p:nvPr/>
            </p:nvSpPr>
            <p:spPr>
              <a:xfrm>
                <a:off x="9183879" y="9093586"/>
                <a:ext cx="136310" cy="14451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a:p>
            </p:txBody>
          </p:sp>
        </p:grpSp>
        <p:grpSp>
          <p:nvGrpSpPr>
            <p:cNvPr id="173" name="Graphic 103">
              <a:extLst>
                <a:ext uri="{FF2B5EF4-FFF2-40B4-BE49-F238E27FC236}">
                  <a16:creationId xmlns:a16="http://schemas.microsoft.com/office/drawing/2014/main" id="{2F757158-77EB-29B0-C028-468BD5B49A3A}"/>
                </a:ext>
              </a:extLst>
            </p:cNvPr>
            <p:cNvGrpSpPr/>
            <p:nvPr/>
          </p:nvGrpSpPr>
          <p:grpSpPr>
            <a:xfrm>
              <a:off x="2148745" y="7028406"/>
              <a:ext cx="3059412" cy="751020"/>
              <a:chOff x="2148745" y="7028406"/>
              <a:chExt cx="3059412" cy="751020"/>
            </a:xfrm>
          </p:grpSpPr>
          <p:grpSp>
            <p:nvGrpSpPr>
              <p:cNvPr id="174" name="Graphic 103">
                <a:extLst>
                  <a:ext uri="{FF2B5EF4-FFF2-40B4-BE49-F238E27FC236}">
                    <a16:creationId xmlns:a16="http://schemas.microsoft.com/office/drawing/2014/main" id="{FC2D7CE4-E407-317B-FE28-0E2C04027FCC}"/>
                  </a:ext>
                </a:extLst>
              </p:cNvPr>
              <p:cNvGrpSpPr/>
              <p:nvPr/>
            </p:nvGrpSpPr>
            <p:grpSpPr>
              <a:xfrm>
                <a:off x="2148745" y="7028406"/>
                <a:ext cx="3059412" cy="751020"/>
                <a:chOff x="2148745" y="7028406"/>
                <a:chExt cx="3059412" cy="751020"/>
              </a:xfrm>
            </p:grpSpPr>
            <p:sp>
              <p:nvSpPr>
                <p:cNvPr id="175" name="Freeform 174">
                  <a:extLst>
                    <a:ext uri="{FF2B5EF4-FFF2-40B4-BE49-F238E27FC236}">
                      <a16:creationId xmlns:a16="http://schemas.microsoft.com/office/drawing/2014/main" id="{8FFAB3C3-5731-0584-4556-6E902C4A0EF6}"/>
                    </a:ext>
                  </a:extLst>
                </p:cNvPr>
                <p:cNvSpPr/>
                <p:nvPr/>
              </p:nvSpPr>
              <p:spPr>
                <a:xfrm>
                  <a:off x="2148745" y="7054993"/>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9375EDE4-9E40-B223-921B-9367ECA88614}"/>
                    </a:ext>
                  </a:extLst>
                </p:cNvPr>
                <p:cNvSpPr/>
                <p:nvPr/>
              </p:nvSpPr>
              <p:spPr>
                <a:xfrm>
                  <a:off x="2283876" y="7058465"/>
                  <a:ext cx="2871575" cy="668290"/>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2D2D2D"/>
                </a:solidFill>
                <a:ln w="15145"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251515C6-AA43-8CF8-F5C3-B155FA8EA68A}"/>
                    </a:ext>
                  </a:extLst>
                </p:cNvPr>
                <p:cNvSpPr/>
                <p:nvPr/>
              </p:nvSpPr>
              <p:spPr>
                <a:xfrm>
                  <a:off x="2316285" y="7028406"/>
                  <a:ext cx="2891872" cy="709969"/>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45435"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C252AD88-6BE4-370A-A8C1-D00484DB711C}"/>
                  </a:ext>
                </a:extLst>
              </p:cNvPr>
              <p:cNvSpPr txBox="1"/>
              <p:nvPr/>
            </p:nvSpPr>
            <p:spPr>
              <a:xfrm>
                <a:off x="2359279" y="7175804"/>
                <a:ext cx="2805060"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Movement System</a:t>
                </a:r>
              </a:p>
            </p:txBody>
          </p:sp>
        </p:grpSp>
        <p:grpSp>
          <p:nvGrpSpPr>
            <p:cNvPr id="179" name="Graphic 103">
              <a:extLst>
                <a:ext uri="{FF2B5EF4-FFF2-40B4-BE49-F238E27FC236}">
                  <a16:creationId xmlns:a16="http://schemas.microsoft.com/office/drawing/2014/main" id="{B6CACF9A-6766-9632-3D0A-EFB642821EE3}"/>
                </a:ext>
              </a:extLst>
            </p:cNvPr>
            <p:cNvGrpSpPr/>
            <p:nvPr/>
          </p:nvGrpSpPr>
          <p:grpSpPr>
            <a:xfrm>
              <a:off x="5258895" y="7168186"/>
              <a:ext cx="2554306" cy="611240"/>
              <a:chOff x="5258895" y="7168186"/>
              <a:chExt cx="2554306" cy="611240"/>
            </a:xfrm>
          </p:grpSpPr>
          <p:sp>
            <p:nvSpPr>
              <p:cNvPr id="180" name="Freeform 179">
                <a:extLst>
                  <a:ext uri="{FF2B5EF4-FFF2-40B4-BE49-F238E27FC236}">
                    <a16:creationId xmlns:a16="http://schemas.microsoft.com/office/drawing/2014/main" id="{1A63B72D-21B9-E01A-BF80-78F6396036C9}"/>
                  </a:ext>
                </a:extLst>
              </p:cNvPr>
              <p:cNvSpPr/>
              <p:nvPr/>
            </p:nvSpPr>
            <p:spPr>
              <a:xfrm>
                <a:off x="5395206" y="7236101"/>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15145" cap="flat">
                <a:noFill/>
                <a:prstDash val="solid"/>
                <a:miter/>
              </a:ln>
            </p:spPr>
            <p:txBody>
              <a:bodyPr rtlCol="0" anchor="ctr"/>
              <a:lstStyle/>
              <a:p>
                <a:endParaRPr lang="en-IL"/>
              </a:p>
            </p:txBody>
          </p:sp>
          <p:sp>
            <p:nvSpPr>
              <p:cNvPr id="181" name="Freeform 180">
                <a:extLst>
                  <a:ext uri="{FF2B5EF4-FFF2-40B4-BE49-F238E27FC236}">
                    <a16:creationId xmlns:a16="http://schemas.microsoft.com/office/drawing/2014/main" id="{5093D818-2F97-24AF-12CE-F37D662A1D3B}"/>
                  </a:ext>
                </a:extLst>
              </p:cNvPr>
              <p:cNvSpPr/>
              <p:nvPr/>
            </p:nvSpPr>
            <p:spPr>
              <a:xfrm>
                <a:off x="5258895" y="7168186"/>
                <a:ext cx="136310" cy="13583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15145"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D3BE7B77-ED95-670E-3C8A-28E21CCE0FC7}"/>
                  </a:ext>
                </a:extLst>
              </p:cNvPr>
              <p:cNvSpPr/>
              <p:nvPr/>
            </p:nvSpPr>
            <p:spPr>
              <a:xfrm>
                <a:off x="5395206" y="7235431"/>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45435" cap="rnd">
                <a:solidFill>
                  <a:srgbClr val="E8E0F8"/>
                </a:solidFill>
                <a:prstDash val="solid"/>
                <a:round/>
              </a:ln>
            </p:spPr>
            <p:txBody>
              <a:bodyPr rtlCol="0" anchor="ctr"/>
              <a:lstStyle/>
              <a:p>
                <a:endParaRPr lang="en-IL"/>
              </a:p>
            </p:txBody>
          </p:sp>
          <p:sp>
            <p:nvSpPr>
              <p:cNvPr id="183" name="Freeform 182">
                <a:extLst>
                  <a:ext uri="{FF2B5EF4-FFF2-40B4-BE49-F238E27FC236}">
                    <a16:creationId xmlns:a16="http://schemas.microsoft.com/office/drawing/2014/main" id="{2E324EFE-2D1B-9E7B-F574-1770D3EACB7F}"/>
                  </a:ext>
                </a:extLst>
              </p:cNvPr>
              <p:cNvSpPr/>
              <p:nvPr/>
            </p:nvSpPr>
            <p:spPr>
              <a:xfrm>
                <a:off x="5258895" y="7168186"/>
                <a:ext cx="156410" cy="13583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15145" cap="flat">
                <a:noFill/>
                <a:prstDash val="solid"/>
                <a:miter/>
              </a:ln>
            </p:spPr>
            <p:txBody>
              <a:bodyPr rtlCol="0" anchor="ctr"/>
              <a:lstStyle/>
              <a:p>
                <a:endParaRPr lang="en-IL"/>
              </a:p>
            </p:txBody>
          </p:sp>
          <p:sp>
            <p:nvSpPr>
              <p:cNvPr id="184" name="Freeform 183">
                <a:extLst>
                  <a:ext uri="{FF2B5EF4-FFF2-40B4-BE49-F238E27FC236}">
                    <a16:creationId xmlns:a16="http://schemas.microsoft.com/office/drawing/2014/main" id="{A158E32B-36F6-7F49-55B6-B21B480CEBFF}"/>
                  </a:ext>
                </a:extLst>
              </p:cNvPr>
              <p:cNvSpPr/>
              <p:nvPr/>
            </p:nvSpPr>
            <p:spPr>
              <a:xfrm>
                <a:off x="5258895" y="7168186"/>
                <a:ext cx="136801" cy="13583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45435" cap="rnd">
                <a:solidFill>
                  <a:srgbClr val="E8E0F8"/>
                </a:solidFill>
                <a:prstDash val="solid"/>
                <a:round/>
              </a:ln>
            </p:spPr>
            <p:txBody>
              <a:bodyPr rtlCol="0" anchor="ctr"/>
              <a:lstStyle/>
              <a:p>
                <a:endParaRPr lang="en-IL"/>
              </a:p>
            </p:txBody>
          </p:sp>
        </p:grpSp>
        <p:grpSp>
          <p:nvGrpSpPr>
            <p:cNvPr id="185" name="Graphic 103">
              <a:extLst>
                <a:ext uri="{FF2B5EF4-FFF2-40B4-BE49-F238E27FC236}">
                  <a16:creationId xmlns:a16="http://schemas.microsoft.com/office/drawing/2014/main" id="{4C5D8445-B761-1BB3-DADC-2417FA965797}"/>
                </a:ext>
              </a:extLst>
            </p:cNvPr>
            <p:cNvGrpSpPr/>
            <p:nvPr/>
          </p:nvGrpSpPr>
          <p:grpSpPr>
            <a:xfrm>
              <a:off x="10690866" y="8473675"/>
              <a:ext cx="2554306" cy="421035"/>
              <a:chOff x="10690866" y="8473675"/>
              <a:chExt cx="2554306" cy="421035"/>
            </a:xfrm>
          </p:grpSpPr>
          <p:sp>
            <p:nvSpPr>
              <p:cNvPr id="186" name="Freeform 185">
                <a:extLst>
                  <a:ext uri="{FF2B5EF4-FFF2-40B4-BE49-F238E27FC236}">
                    <a16:creationId xmlns:a16="http://schemas.microsoft.com/office/drawing/2014/main" id="{FB274D5A-7A1F-0FEB-6E75-DC14EC7EC4F3}"/>
                  </a:ext>
                </a:extLst>
              </p:cNvPr>
              <p:cNvSpPr/>
              <p:nvPr/>
            </p:nvSpPr>
            <p:spPr>
              <a:xfrm>
                <a:off x="10690866" y="8473675"/>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15145"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5A39CBE6-54E4-77E1-C5C7-4751E3C79D85}"/>
                  </a:ext>
                </a:extLst>
              </p:cNvPr>
              <p:cNvSpPr/>
              <p:nvPr/>
            </p:nvSpPr>
            <p:spPr>
              <a:xfrm>
                <a:off x="13107499" y="8756506"/>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15145"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2A420C31-097C-6AF9-4B42-C2E80579D985}"/>
                  </a:ext>
                </a:extLst>
              </p:cNvPr>
              <p:cNvSpPr/>
              <p:nvPr/>
            </p:nvSpPr>
            <p:spPr>
              <a:xfrm>
                <a:off x="10690866" y="8473675"/>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45435"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355D0E3F-2396-9AA4-6F5B-FEEDE1B4CAAC}"/>
                  </a:ext>
                </a:extLst>
              </p:cNvPr>
              <p:cNvSpPr/>
              <p:nvPr/>
            </p:nvSpPr>
            <p:spPr>
              <a:xfrm>
                <a:off x="13107482" y="8756506"/>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15145"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59C8CA21-F8F0-94FB-4BB4-267387D5133A}"/>
                  </a:ext>
                </a:extLst>
              </p:cNvPr>
              <p:cNvSpPr/>
              <p:nvPr/>
            </p:nvSpPr>
            <p:spPr>
              <a:xfrm>
                <a:off x="13105780" y="8756301"/>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45435" cap="rnd">
                <a:solidFill>
                  <a:srgbClr val="E8E0F8"/>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479298" y="1244535"/>
            <a:ext cx="3733952" cy="573106"/>
          </a:xfrm>
          <a:prstGeom prst="rect">
            <a:avLst/>
          </a:prstGeom>
          <a:noFill/>
        </p:spPr>
        <p:txBody>
          <a:bodyPr wrap="square">
            <a:spAutoFit/>
          </a:bodyPr>
          <a:lstStyle/>
          <a:p>
            <a:pPr>
              <a:spcBef>
                <a:spcPct val="20000"/>
              </a:spcBef>
            </a:pPr>
            <a:r>
              <a:rPr lang="en-US" sz="3124" dirty="0">
                <a:solidFill>
                  <a:srgbClr val="E9D8E7"/>
                </a:solidFill>
                <a:latin typeface="League Gothic"/>
              </a:rPr>
              <a:t>System Flow &amp; Communication</a:t>
            </a:r>
            <a:endParaRPr lang="en-IL" sz="3124" dirty="0">
              <a:solidFill>
                <a:srgbClr val="E9D8E7"/>
              </a:solidFill>
              <a:latin typeface="League Gothic"/>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3820</TotalTime>
  <Words>1324</Words>
  <Application>Microsoft Office PowerPoint</Application>
  <PresentationFormat>Custom</PresentationFormat>
  <Paragraphs>192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Comic Sans MS</vt:lpstr>
      <vt:lpstr>Indi Kazka</vt:lpstr>
      <vt:lpstr>Verdana</vt:lpstr>
      <vt:lpstr>Calibri</vt:lpstr>
      <vt:lpstr>League Gothic</vt:lpstr>
      <vt:lpstr>Aptos</vt:lpstr>
      <vt:lpstr>Office Theme</vt:lpstr>
      <vt:lpstr>PowerPoint Presentation</vt:lpstr>
      <vt:lpstr>PowerPoint Presentation</vt:lpstr>
      <vt:lpstr>PowerPoint Presentation</vt:lpstr>
      <vt:lpstr>PowerPoint Presentation</vt:lpstr>
      <vt:lpstr>Challenges</vt:lpstr>
      <vt:lpstr>How We Solved It (Part 1):</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266</cp:revision>
  <dcterms:created xsi:type="dcterms:W3CDTF">2006-08-16T00:00:00Z</dcterms:created>
  <dcterms:modified xsi:type="dcterms:W3CDTF">2025-06-03T19:56:31Z</dcterms:modified>
  <dc:identifier>DAGnZ0M5Nl0</dc:identifier>
</cp:coreProperties>
</file>